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3"/>
  </p:sldMasterIdLst>
  <p:notesMasterIdLst>
    <p:notesMasterId r:id="rId5"/>
  </p:notesMasterIdLst>
  <p:sldIdLst>
    <p:sldId id="256"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0000"/>
    <a:srgbClr val="97002E"/>
    <a:srgbClr val="862633"/>
    <a:srgbClr val="862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601A7A-C5EC-40FE-9566-05FAAD8D6542}" v="2" dt="2023-04-20T15:26:54.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2443" y="701"/>
      </p:cViewPr>
      <p:guideLst>
        <p:guide orient="horz" pos="10368"/>
        <p:guide pos="138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notesMaster" Target="notesMasters/notesMaster1.xml"/><Relationship Id="rId1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th, Alex" userId="S::tothaj@email.sc.edu::2130acdf-700f-44a2-bcb8-6ddcb590bb83" providerId="AD" clId="Web-{5AB8B9B1-1E1F-4FA4-BBDD-5DEF3F441630}"/>
    <pc:docChg chg="modSld">
      <pc:chgData name="Toth, Alex" userId="S::tothaj@email.sc.edu::2130acdf-700f-44a2-bcb8-6ddcb590bb83" providerId="AD" clId="Web-{5AB8B9B1-1E1F-4FA4-BBDD-5DEF3F441630}" dt="2023-04-19T00:06:59.361" v="7" actId="20577"/>
      <pc:docMkLst>
        <pc:docMk/>
      </pc:docMkLst>
      <pc:sldChg chg="modSp">
        <pc:chgData name="Toth, Alex" userId="S::tothaj@email.sc.edu::2130acdf-700f-44a2-bcb8-6ddcb590bb83" providerId="AD" clId="Web-{5AB8B9B1-1E1F-4FA4-BBDD-5DEF3F441630}" dt="2023-04-19T00:06:59.361" v="7" actId="20577"/>
        <pc:sldMkLst>
          <pc:docMk/>
          <pc:sldMk cId="3607902543" sldId="256"/>
        </pc:sldMkLst>
        <pc:spChg chg="mod">
          <ac:chgData name="Toth, Alex" userId="S::tothaj@email.sc.edu::2130acdf-700f-44a2-bcb8-6ddcb590bb83" providerId="AD" clId="Web-{5AB8B9B1-1E1F-4FA4-BBDD-5DEF3F441630}" dt="2023-04-19T00:06:59.361" v="7" actId="20577"/>
          <ac:spMkLst>
            <pc:docMk/>
            <pc:sldMk cId="3607902543" sldId="256"/>
            <ac:spMk id="101" creationId="{4E3EA4EF-7E0A-9E25-4A9E-2660D254CCBF}"/>
          </ac:spMkLst>
        </pc:spChg>
      </pc:sldChg>
    </pc:docChg>
  </pc:docChgLst>
  <pc:docChgLst>
    <pc:chgData name="Smith, Corinne" userId="S::cas48@email.sc.edu::5bff00ce-c2fd-473b-84a8-356dda047bd0" providerId="AD" clId="Web-{311F416C-0108-4050-8E17-212A35EC24B7}"/>
    <pc:docChg chg="modSld">
      <pc:chgData name="Smith, Corinne" userId="S::cas48@email.sc.edu::5bff00ce-c2fd-473b-84a8-356dda047bd0" providerId="AD" clId="Web-{311F416C-0108-4050-8E17-212A35EC24B7}" dt="2023-04-18T01:38:53.863" v="34" actId="20577"/>
      <pc:docMkLst>
        <pc:docMk/>
      </pc:docMkLst>
      <pc:sldChg chg="modSp">
        <pc:chgData name="Smith, Corinne" userId="S::cas48@email.sc.edu::5bff00ce-c2fd-473b-84a8-356dda047bd0" providerId="AD" clId="Web-{311F416C-0108-4050-8E17-212A35EC24B7}" dt="2023-04-18T01:38:53.863" v="34" actId="20577"/>
        <pc:sldMkLst>
          <pc:docMk/>
          <pc:sldMk cId="3607902543" sldId="256"/>
        </pc:sldMkLst>
        <pc:spChg chg="mod">
          <ac:chgData name="Smith, Corinne" userId="S::cas48@email.sc.edu::5bff00ce-c2fd-473b-84a8-356dda047bd0" providerId="AD" clId="Web-{311F416C-0108-4050-8E17-212A35EC24B7}" dt="2023-04-18T01:29:57.830" v="15" actId="20577"/>
          <ac:spMkLst>
            <pc:docMk/>
            <pc:sldMk cId="3607902543" sldId="256"/>
            <ac:spMk id="11" creationId="{3CEC1876-1570-19D0-FBA1-E323806766DD}"/>
          </ac:spMkLst>
        </pc:spChg>
        <pc:spChg chg="mod">
          <ac:chgData name="Smith, Corinne" userId="S::cas48@email.sc.edu::5bff00ce-c2fd-473b-84a8-356dda047bd0" providerId="AD" clId="Web-{311F416C-0108-4050-8E17-212A35EC24B7}" dt="2023-04-18T01:32:59.523" v="31" actId="20577"/>
          <ac:spMkLst>
            <pc:docMk/>
            <pc:sldMk cId="3607902543" sldId="256"/>
            <ac:spMk id="39" creationId="{2DE158BE-C0C9-4939-0C04-487819FF8629}"/>
          </ac:spMkLst>
        </pc:spChg>
        <pc:spChg chg="mod">
          <ac:chgData name="Smith, Corinne" userId="S::cas48@email.sc.edu::5bff00ce-c2fd-473b-84a8-356dda047bd0" providerId="AD" clId="Web-{311F416C-0108-4050-8E17-212A35EC24B7}" dt="2023-04-18T01:36:47.015" v="33" actId="20577"/>
          <ac:spMkLst>
            <pc:docMk/>
            <pc:sldMk cId="3607902543" sldId="256"/>
            <ac:spMk id="52" creationId="{594D302B-10BC-E1F5-5188-A322732147A5}"/>
          </ac:spMkLst>
        </pc:spChg>
        <pc:spChg chg="mod">
          <ac:chgData name="Smith, Corinne" userId="S::cas48@email.sc.edu::5bff00ce-c2fd-473b-84a8-356dda047bd0" providerId="AD" clId="Web-{311F416C-0108-4050-8E17-212A35EC24B7}" dt="2023-04-18T01:38:53.863" v="34" actId="20577"/>
          <ac:spMkLst>
            <pc:docMk/>
            <pc:sldMk cId="3607902543" sldId="256"/>
            <ac:spMk id="66" creationId="{95444D07-D9AD-F3D5-8F9C-2D97DB2A3B3D}"/>
          </ac:spMkLst>
        </pc:spChg>
      </pc:sldChg>
    </pc:docChg>
  </pc:docChgLst>
  <pc:docChgLst>
    <pc:chgData name="Smith, Corinne" userId="S::cas48@email.sc.edu::5bff00ce-c2fd-473b-84a8-356dda047bd0" providerId="AD" clId="Web-{FCB8930F-7F83-46BD-94C8-D5DE0906F450}"/>
    <pc:docChg chg="modSld">
      <pc:chgData name="Smith, Corinne" userId="S::cas48@email.sc.edu::5bff00ce-c2fd-473b-84a8-356dda047bd0" providerId="AD" clId="Web-{FCB8930F-7F83-46BD-94C8-D5DE0906F450}" dt="2023-04-17T21:21:13.585" v="3" actId="20577"/>
      <pc:docMkLst>
        <pc:docMk/>
      </pc:docMkLst>
      <pc:sldChg chg="modSp">
        <pc:chgData name="Smith, Corinne" userId="S::cas48@email.sc.edu::5bff00ce-c2fd-473b-84a8-356dda047bd0" providerId="AD" clId="Web-{FCB8930F-7F83-46BD-94C8-D5DE0906F450}" dt="2023-04-17T21:21:13.585" v="3" actId="20577"/>
        <pc:sldMkLst>
          <pc:docMk/>
          <pc:sldMk cId="3607902543" sldId="256"/>
        </pc:sldMkLst>
        <pc:spChg chg="mod">
          <ac:chgData name="Smith, Corinne" userId="S::cas48@email.sc.edu::5bff00ce-c2fd-473b-84a8-356dda047bd0" providerId="AD" clId="Web-{FCB8930F-7F83-46BD-94C8-D5DE0906F450}" dt="2023-04-17T21:21:13.585" v="3" actId="20577"/>
          <ac:spMkLst>
            <pc:docMk/>
            <pc:sldMk cId="3607902543" sldId="256"/>
            <ac:spMk id="73" creationId="{DC1677AC-7C2F-E411-836C-6510A4319036}"/>
          </ac:spMkLst>
        </pc:spChg>
      </pc:sldChg>
    </pc:docChg>
  </pc:docChgLst>
  <pc:docChgLst>
    <pc:chgData name="Brown, Ryan" userId="d662f8f0-d013-4dc6-8c55-0714d788f3c2" providerId="ADAL" clId="{6313708D-A745-466C-846F-BFFF1DE4A340}"/>
    <pc:docChg chg="undo custSel modSld">
      <pc:chgData name="Brown, Ryan" userId="d662f8f0-d013-4dc6-8c55-0714d788f3c2" providerId="ADAL" clId="{6313708D-A745-466C-846F-BFFF1DE4A340}" dt="2023-04-18T16:23:58.170" v="5020" actId="1076"/>
      <pc:docMkLst>
        <pc:docMk/>
      </pc:docMkLst>
      <pc:sldChg chg="addSp delSp modSp mod">
        <pc:chgData name="Brown, Ryan" userId="d662f8f0-d013-4dc6-8c55-0714d788f3c2" providerId="ADAL" clId="{6313708D-A745-466C-846F-BFFF1DE4A340}" dt="2023-04-18T16:23:58.170" v="5020" actId="1076"/>
        <pc:sldMkLst>
          <pc:docMk/>
          <pc:sldMk cId="3607902543" sldId="256"/>
        </pc:sldMkLst>
        <pc:spChg chg="add del mod">
          <ac:chgData name="Brown, Ryan" userId="d662f8f0-d013-4dc6-8c55-0714d788f3c2" providerId="ADAL" clId="{6313708D-A745-466C-846F-BFFF1DE4A340}" dt="2023-04-17T21:11:01.393" v="4140" actId="478"/>
          <ac:spMkLst>
            <pc:docMk/>
            <pc:sldMk cId="3607902543" sldId="256"/>
            <ac:spMk id="2" creationId="{41C517C7-BB23-0AB3-9CE6-177DE0B92613}"/>
          </ac:spMkLst>
        </pc:spChg>
        <pc:spChg chg="add mod">
          <ac:chgData name="Brown, Ryan" userId="d662f8f0-d013-4dc6-8c55-0714d788f3c2" providerId="ADAL" clId="{6313708D-A745-466C-846F-BFFF1DE4A340}" dt="2023-04-18T16:15:38.974" v="4937"/>
          <ac:spMkLst>
            <pc:docMk/>
            <pc:sldMk cId="3607902543" sldId="256"/>
            <ac:spMk id="2" creationId="{4AEFC665-27DB-2E8D-6E75-0425BD2CCD0D}"/>
          </ac:spMkLst>
        </pc:spChg>
        <pc:spChg chg="add mod">
          <ac:chgData name="Brown, Ryan" userId="d662f8f0-d013-4dc6-8c55-0714d788f3c2" providerId="ADAL" clId="{6313708D-A745-466C-846F-BFFF1DE4A340}" dt="2023-04-17T20:46:51.532" v="3047" actId="164"/>
          <ac:spMkLst>
            <pc:docMk/>
            <pc:sldMk cId="3607902543" sldId="256"/>
            <ac:spMk id="3" creationId="{D9643080-0B09-40EE-3A8C-D1DD7512F843}"/>
          </ac:spMkLst>
        </pc:spChg>
        <pc:spChg chg="add mod">
          <ac:chgData name="Brown, Ryan" userId="d662f8f0-d013-4dc6-8c55-0714d788f3c2" providerId="ADAL" clId="{6313708D-A745-466C-846F-BFFF1DE4A340}" dt="2023-04-17T20:51:13.643" v="3192" actId="164"/>
          <ac:spMkLst>
            <pc:docMk/>
            <pc:sldMk cId="3607902543" sldId="256"/>
            <ac:spMk id="4" creationId="{C77CA42F-F91C-0E34-44CB-B6FA92F45651}"/>
          </ac:spMkLst>
        </pc:spChg>
        <pc:spChg chg="add del">
          <ac:chgData name="Brown, Ryan" userId="d662f8f0-d013-4dc6-8c55-0714d788f3c2" providerId="ADAL" clId="{6313708D-A745-466C-846F-BFFF1DE4A340}" dt="2023-04-17T19:45:18.285" v="109" actId="478"/>
          <ac:spMkLst>
            <pc:docMk/>
            <pc:sldMk cId="3607902543" sldId="256"/>
            <ac:spMk id="5" creationId="{5DE5EFEC-6540-6DE9-51E8-8474C18B4EC6}"/>
          </ac:spMkLst>
        </pc:spChg>
        <pc:spChg chg="add mod">
          <ac:chgData name="Brown, Ryan" userId="d662f8f0-d013-4dc6-8c55-0714d788f3c2" providerId="ADAL" clId="{6313708D-A745-466C-846F-BFFF1DE4A340}" dt="2023-04-18T16:16:35.173" v="4984" actId="1036"/>
          <ac:spMkLst>
            <pc:docMk/>
            <pc:sldMk cId="3607902543" sldId="256"/>
            <ac:spMk id="5" creationId="{EC52AC92-AD08-EDF6-3DA3-6911E07E5B71}"/>
          </ac:spMkLst>
        </pc:spChg>
        <pc:spChg chg="add mod">
          <ac:chgData name="Brown, Ryan" userId="d662f8f0-d013-4dc6-8c55-0714d788f3c2" providerId="ADAL" clId="{6313708D-A745-466C-846F-BFFF1DE4A340}" dt="2023-04-17T19:48:45.347" v="157" actId="571"/>
          <ac:spMkLst>
            <pc:docMk/>
            <pc:sldMk cId="3607902543" sldId="256"/>
            <ac:spMk id="6" creationId="{48F03CBE-692C-B378-41E4-F2CFCD9265DD}"/>
          </ac:spMkLst>
        </pc:spChg>
        <pc:spChg chg="add mod">
          <ac:chgData name="Brown, Ryan" userId="d662f8f0-d013-4dc6-8c55-0714d788f3c2" providerId="ADAL" clId="{6313708D-A745-466C-846F-BFFF1DE4A340}" dt="2023-04-18T16:17:01.474" v="4986" actId="1076"/>
          <ac:spMkLst>
            <pc:docMk/>
            <pc:sldMk cId="3607902543" sldId="256"/>
            <ac:spMk id="6" creationId="{F95C8C36-BDC2-D261-89C2-49DDFCE09F78}"/>
          </ac:spMkLst>
        </pc:spChg>
        <pc:spChg chg="add mod">
          <ac:chgData name="Brown, Ryan" userId="d662f8f0-d013-4dc6-8c55-0714d788f3c2" providerId="ADAL" clId="{6313708D-A745-466C-846F-BFFF1DE4A340}" dt="2023-04-17T19:48:45.347" v="157" actId="571"/>
          <ac:spMkLst>
            <pc:docMk/>
            <pc:sldMk cId="3607902543" sldId="256"/>
            <ac:spMk id="7" creationId="{97DE6535-4C0F-86BA-FB1F-A7141AC8E98B}"/>
          </ac:spMkLst>
        </pc:spChg>
        <pc:spChg chg="add mod">
          <ac:chgData name="Brown, Ryan" userId="d662f8f0-d013-4dc6-8c55-0714d788f3c2" providerId="ADAL" clId="{6313708D-A745-466C-846F-BFFF1DE4A340}" dt="2023-04-18T16:17:28.287" v="5010" actId="1038"/>
          <ac:spMkLst>
            <pc:docMk/>
            <pc:sldMk cId="3607902543" sldId="256"/>
            <ac:spMk id="7" creationId="{EDCF8426-DD4F-C79B-F611-99CFBC99624B}"/>
          </ac:spMkLst>
        </pc:spChg>
        <pc:spChg chg="add mod">
          <ac:chgData name="Brown, Ryan" userId="d662f8f0-d013-4dc6-8c55-0714d788f3c2" providerId="ADAL" clId="{6313708D-A745-466C-846F-BFFF1DE4A340}" dt="2023-04-17T19:48:45.347" v="157" actId="571"/>
          <ac:spMkLst>
            <pc:docMk/>
            <pc:sldMk cId="3607902543" sldId="256"/>
            <ac:spMk id="8" creationId="{E5E3EB1E-A90A-06A7-9C7C-0C9255DA5E1B}"/>
          </ac:spMkLst>
        </pc:spChg>
        <pc:spChg chg="add mod">
          <ac:chgData name="Brown, Ryan" userId="d662f8f0-d013-4dc6-8c55-0714d788f3c2" providerId="ADAL" clId="{6313708D-A745-466C-846F-BFFF1DE4A340}" dt="2023-04-17T19:48:45.347" v="157" actId="571"/>
          <ac:spMkLst>
            <pc:docMk/>
            <pc:sldMk cId="3607902543" sldId="256"/>
            <ac:spMk id="9" creationId="{0BA5E3DD-BEE1-C4D1-B621-514721A38EDC}"/>
          </ac:spMkLst>
        </pc:spChg>
        <pc:spChg chg="add del mod">
          <ac:chgData name="Brown, Ryan" userId="d662f8f0-d013-4dc6-8c55-0714d788f3c2" providerId="ADAL" clId="{6313708D-A745-466C-846F-BFFF1DE4A340}" dt="2023-04-17T19:50:51.086" v="173"/>
          <ac:spMkLst>
            <pc:docMk/>
            <pc:sldMk cId="3607902543" sldId="256"/>
            <ac:spMk id="10" creationId="{A60FF826-7571-2088-1272-CE6C9C6A73B4}"/>
          </ac:spMkLst>
        </pc:spChg>
        <pc:spChg chg="add mod">
          <ac:chgData name="Brown, Ryan" userId="d662f8f0-d013-4dc6-8c55-0714d788f3c2" providerId="ADAL" clId="{6313708D-A745-466C-846F-BFFF1DE4A340}" dt="2023-04-17T20:11:03.047" v="1122" actId="20577"/>
          <ac:spMkLst>
            <pc:docMk/>
            <pc:sldMk cId="3607902543" sldId="256"/>
            <ac:spMk id="11" creationId="{3CEC1876-1570-19D0-FBA1-E323806766DD}"/>
          </ac:spMkLst>
        </pc:spChg>
        <pc:spChg chg="mod">
          <ac:chgData name="Brown, Ryan" userId="d662f8f0-d013-4dc6-8c55-0714d788f3c2" providerId="ADAL" clId="{6313708D-A745-466C-846F-BFFF1DE4A340}" dt="2023-04-17T20:00:44.594" v="784" actId="2711"/>
          <ac:spMkLst>
            <pc:docMk/>
            <pc:sldMk cId="3607902543" sldId="256"/>
            <ac:spMk id="12" creationId="{00000000-0000-0000-0000-000000000000}"/>
          </ac:spMkLst>
        </pc:spChg>
        <pc:spChg chg="add mod">
          <ac:chgData name="Brown, Ryan" userId="d662f8f0-d013-4dc6-8c55-0714d788f3c2" providerId="ADAL" clId="{6313708D-A745-466C-846F-BFFF1DE4A340}" dt="2023-04-17T20:11:07.374" v="1124" actId="20577"/>
          <ac:spMkLst>
            <pc:docMk/>
            <pc:sldMk cId="3607902543" sldId="256"/>
            <ac:spMk id="15" creationId="{B6075C8D-FC43-96C1-C3AA-5D130C41E11A}"/>
          </ac:spMkLst>
        </pc:spChg>
        <pc:spChg chg="add mod">
          <ac:chgData name="Brown, Ryan" userId="d662f8f0-d013-4dc6-8c55-0714d788f3c2" providerId="ADAL" clId="{6313708D-A745-466C-846F-BFFF1DE4A340}" dt="2023-04-17T20:00:58.642" v="786" actId="571"/>
          <ac:spMkLst>
            <pc:docMk/>
            <pc:sldMk cId="3607902543" sldId="256"/>
            <ac:spMk id="17" creationId="{ED2DAA15-2AF2-FFA1-164E-A858159A1B4F}"/>
          </ac:spMkLst>
        </pc:spChg>
        <pc:spChg chg="add mod">
          <ac:chgData name="Brown, Ryan" userId="d662f8f0-d013-4dc6-8c55-0714d788f3c2" providerId="ADAL" clId="{6313708D-A745-466C-846F-BFFF1DE4A340}" dt="2023-04-17T21:07:16.170" v="4103" actId="20577"/>
          <ac:spMkLst>
            <pc:docMk/>
            <pc:sldMk cId="3607902543" sldId="256"/>
            <ac:spMk id="20" creationId="{BAB7A0EF-0AF8-145A-E0B1-6B51DE43AFE6}"/>
          </ac:spMkLst>
        </pc:spChg>
        <pc:spChg chg="mod topLvl">
          <ac:chgData name="Brown, Ryan" userId="d662f8f0-d013-4dc6-8c55-0714d788f3c2" providerId="ADAL" clId="{6313708D-A745-466C-846F-BFFF1DE4A340}" dt="2023-04-17T20:06:10.829" v="861" actId="164"/>
          <ac:spMkLst>
            <pc:docMk/>
            <pc:sldMk cId="3607902543" sldId="256"/>
            <ac:spMk id="25" creationId="{76FE54AB-F045-5339-AC1B-A9887ED9E730}"/>
          </ac:spMkLst>
        </pc:spChg>
        <pc:spChg chg="mod">
          <ac:chgData name="Brown, Ryan" userId="d662f8f0-d013-4dc6-8c55-0714d788f3c2" providerId="ADAL" clId="{6313708D-A745-466C-846F-BFFF1DE4A340}" dt="2023-04-17T21:19:37.004" v="4789" actId="164"/>
          <ac:spMkLst>
            <pc:docMk/>
            <pc:sldMk cId="3607902543" sldId="256"/>
            <ac:spMk id="29" creationId="{00000000-0000-0000-0000-000000000000}"/>
          </ac:spMkLst>
        </pc:spChg>
        <pc:spChg chg="add mod">
          <ac:chgData name="Brown, Ryan" userId="d662f8f0-d013-4dc6-8c55-0714d788f3c2" providerId="ADAL" clId="{6313708D-A745-466C-846F-BFFF1DE4A340}" dt="2023-04-17T20:31:35.442" v="2096" actId="2711"/>
          <ac:spMkLst>
            <pc:docMk/>
            <pc:sldMk cId="3607902543" sldId="256"/>
            <ac:spMk id="30" creationId="{9004DCCF-CC92-45B8-2708-D0DEC8652028}"/>
          </ac:spMkLst>
        </pc:spChg>
        <pc:spChg chg="mod">
          <ac:chgData name="Brown, Ryan" userId="d662f8f0-d013-4dc6-8c55-0714d788f3c2" providerId="ADAL" clId="{6313708D-A745-466C-846F-BFFF1DE4A340}" dt="2023-04-17T20:01:04.386" v="787" actId="164"/>
          <ac:spMkLst>
            <pc:docMk/>
            <pc:sldMk cId="3607902543" sldId="256"/>
            <ac:spMk id="32" creationId="{00000000-0000-0000-0000-000000000000}"/>
          </ac:spMkLst>
        </pc:spChg>
        <pc:spChg chg="add mod">
          <ac:chgData name="Brown, Ryan" userId="d662f8f0-d013-4dc6-8c55-0714d788f3c2" providerId="ADAL" clId="{6313708D-A745-466C-846F-BFFF1DE4A340}" dt="2023-04-17T20:10:27.355" v="1114" actId="164"/>
          <ac:spMkLst>
            <pc:docMk/>
            <pc:sldMk cId="3607902543" sldId="256"/>
            <ac:spMk id="33" creationId="{6D9225C5-61EF-68D5-DE40-AA2051E77400}"/>
          </ac:spMkLst>
        </pc:spChg>
        <pc:spChg chg="mod">
          <ac:chgData name="Brown, Ryan" userId="d662f8f0-d013-4dc6-8c55-0714d788f3c2" providerId="ADAL" clId="{6313708D-A745-466C-846F-BFFF1DE4A340}" dt="2023-04-17T20:46:18.827" v="3006" actId="571"/>
          <ac:spMkLst>
            <pc:docMk/>
            <pc:sldMk cId="3607902543" sldId="256"/>
            <ac:spMk id="34" creationId="{00000000-0000-0000-0000-000000000000}"/>
          </ac:spMkLst>
        </pc:spChg>
        <pc:spChg chg="mod">
          <ac:chgData name="Brown, Ryan" userId="d662f8f0-d013-4dc6-8c55-0714d788f3c2" providerId="ADAL" clId="{6313708D-A745-466C-846F-BFFF1DE4A340}" dt="2023-04-17T20:02:51.200" v="806" actId="2711"/>
          <ac:spMkLst>
            <pc:docMk/>
            <pc:sldMk cId="3607902543" sldId="256"/>
            <ac:spMk id="36" creationId="{00000000-0000-0000-0000-000000000000}"/>
          </ac:spMkLst>
        </pc:spChg>
        <pc:spChg chg="del mod">
          <ac:chgData name="Brown, Ryan" userId="d662f8f0-d013-4dc6-8c55-0714d788f3c2" providerId="ADAL" clId="{6313708D-A745-466C-846F-BFFF1DE4A340}" dt="2023-04-17T19:42:31.746" v="2" actId="478"/>
          <ac:spMkLst>
            <pc:docMk/>
            <pc:sldMk cId="3607902543" sldId="256"/>
            <ac:spMk id="37" creationId="{00000000-0000-0000-0000-000000000000}"/>
          </ac:spMkLst>
        </pc:spChg>
        <pc:spChg chg="mod">
          <ac:chgData name="Brown, Ryan" userId="d662f8f0-d013-4dc6-8c55-0714d788f3c2" providerId="ADAL" clId="{6313708D-A745-466C-846F-BFFF1DE4A340}" dt="2023-04-17T21:06:47.053" v="4099" actId="164"/>
          <ac:spMkLst>
            <pc:docMk/>
            <pc:sldMk cId="3607902543" sldId="256"/>
            <ac:spMk id="38" creationId="{00000000-0000-0000-0000-000000000000}"/>
          </ac:spMkLst>
        </pc:spChg>
        <pc:spChg chg="add mod">
          <ac:chgData name="Brown, Ryan" userId="d662f8f0-d013-4dc6-8c55-0714d788f3c2" providerId="ADAL" clId="{6313708D-A745-466C-846F-BFFF1DE4A340}" dt="2023-04-17T20:10:27.355" v="1114" actId="164"/>
          <ac:spMkLst>
            <pc:docMk/>
            <pc:sldMk cId="3607902543" sldId="256"/>
            <ac:spMk id="39" creationId="{2DE158BE-C0C9-4939-0C04-487819FF8629}"/>
          </ac:spMkLst>
        </pc:spChg>
        <pc:spChg chg="add del mod">
          <ac:chgData name="Brown, Ryan" userId="d662f8f0-d013-4dc6-8c55-0714d788f3c2" providerId="ADAL" clId="{6313708D-A745-466C-846F-BFFF1DE4A340}" dt="2023-04-17T20:12:02.584" v="1175"/>
          <ac:spMkLst>
            <pc:docMk/>
            <pc:sldMk cId="3607902543" sldId="256"/>
            <ac:spMk id="41" creationId="{3364298C-AD1C-5C6D-56CE-D39DAB585ED8}"/>
          </ac:spMkLst>
        </pc:spChg>
        <pc:spChg chg="add mod">
          <ac:chgData name="Brown, Ryan" userId="d662f8f0-d013-4dc6-8c55-0714d788f3c2" providerId="ADAL" clId="{6313708D-A745-466C-846F-BFFF1DE4A340}" dt="2023-04-18T16:23:12.769" v="5013" actId="14826"/>
          <ac:spMkLst>
            <pc:docMk/>
            <pc:sldMk cId="3607902543" sldId="256"/>
            <ac:spMk id="47" creationId="{E496BCD1-60D7-FF9A-E5AA-6D1D984C74C0}"/>
          </ac:spMkLst>
        </pc:spChg>
        <pc:spChg chg="add mod">
          <ac:chgData name="Brown, Ryan" userId="d662f8f0-d013-4dc6-8c55-0714d788f3c2" providerId="ADAL" clId="{6313708D-A745-466C-846F-BFFF1DE4A340}" dt="2023-04-18T16:23:12.769" v="5013" actId="14826"/>
          <ac:spMkLst>
            <pc:docMk/>
            <pc:sldMk cId="3607902543" sldId="256"/>
            <ac:spMk id="48" creationId="{4226AD20-2D5B-8332-69C6-CE148DA3D3AE}"/>
          </ac:spMkLst>
        </pc:spChg>
        <pc:spChg chg="add mod">
          <ac:chgData name="Brown, Ryan" userId="d662f8f0-d013-4dc6-8c55-0714d788f3c2" providerId="ADAL" clId="{6313708D-A745-466C-846F-BFFF1DE4A340}" dt="2023-04-18T16:23:12.769" v="5013" actId="14826"/>
          <ac:spMkLst>
            <pc:docMk/>
            <pc:sldMk cId="3607902543" sldId="256"/>
            <ac:spMk id="49" creationId="{6AC0663D-32E7-C4BC-94C8-06E3D10C92E6}"/>
          </ac:spMkLst>
        </pc:spChg>
        <pc:spChg chg="add mod">
          <ac:chgData name="Brown, Ryan" userId="d662f8f0-d013-4dc6-8c55-0714d788f3c2" providerId="ADAL" clId="{6313708D-A745-466C-846F-BFFF1DE4A340}" dt="2023-04-18T16:23:12.769" v="5013" actId="14826"/>
          <ac:spMkLst>
            <pc:docMk/>
            <pc:sldMk cId="3607902543" sldId="256"/>
            <ac:spMk id="50" creationId="{C5ABCA5B-7DE9-1366-AEDC-9DDE332FBCA4}"/>
          </ac:spMkLst>
        </pc:spChg>
        <pc:spChg chg="add mod">
          <ac:chgData name="Brown, Ryan" userId="d662f8f0-d013-4dc6-8c55-0714d788f3c2" providerId="ADAL" clId="{6313708D-A745-466C-846F-BFFF1DE4A340}" dt="2023-04-18T16:23:12.769" v="5013" actId="14826"/>
          <ac:spMkLst>
            <pc:docMk/>
            <pc:sldMk cId="3607902543" sldId="256"/>
            <ac:spMk id="51" creationId="{5479439B-4963-9323-F41C-9EAB432F2F5B}"/>
          </ac:spMkLst>
        </pc:spChg>
        <pc:spChg chg="add mod">
          <ac:chgData name="Brown, Ryan" userId="d662f8f0-d013-4dc6-8c55-0714d788f3c2" providerId="ADAL" clId="{6313708D-A745-466C-846F-BFFF1DE4A340}" dt="2023-04-18T16:23:12.769" v="5013" actId="14826"/>
          <ac:spMkLst>
            <pc:docMk/>
            <pc:sldMk cId="3607902543" sldId="256"/>
            <ac:spMk id="52" creationId="{594D302B-10BC-E1F5-5188-A322732147A5}"/>
          </ac:spMkLst>
        </pc:spChg>
        <pc:spChg chg="add mod">
          <ac:chgData name="Brown, Ryan" userId="d662f8f0-d013-4dc6-8c55-0714d788f3c2" providerId="ADAL" clId="{6313708D-A745-466C-846F-BFFF1DE4A340}" dt="2023-04-17T20:46:18.827" v="3006" actId="571"/>
          <ac:spMkLst>
            <pc:docMk/>
            <pc:sldMk cId="3607902543" sldId="256"/>
            <ac:spMk id="59" creationId="{19806428-BFA4-6A97-3404-3D48618ACC70}"/>
          </ac:spMkLst>
        </pc:spChg>
        <pc:spChg chg="add mod">
          <ac:chgData name="Brown, Ryan" userId="d662f8f0-d013-4dc6-8c55-0714d788f3c2" providerId="ADAL" clId="{6313708D-A745-466C-846F-BFFF1DE4A340}" dt="2023-04-17T20:59:58.976" v="3242" actId="20577"/>
          <ac:spMkLst>
            <pc:docMk/>
            <pc:sldMk cId="3607902543" sldId="256"/>
            <ac:spMk id="60" creationId="{6CB02529-5981-EB33-B116-165FA66B64A1}"/>
          </ac:spMkLst>
        </pc:spChg>
        <pc:spChg chg="add mod">
          <ac:chgData name="Brown, Ryan" userId="d662f8f0-d013-4dc6-8c55-0714d788f3c2" providerId="ADAL" clId="{6313708D-A745-466C-846F-BFFF1DE4A340}" dt="2023-04-17T20:47:48.842" v="3055" actId="1076"/>
          <ac:spMkLst>
            <pc:docMk/>
            <pc:sldMk cId="3607902543" sldId="256"/>
            <ac:spMk id="61" creationId="{C1B150A2-CF80-6E1C-CF4A-A40086DB09C4}"/>
          </ac:spMkLst>
        </pc:spChg>
        <pc:spChg chg="add mod">
          <ac:chgData name="Brown, Ryan" userId="d662f8f0-d013-4dc6-8c55-0714d788f3c2" providerId="ADAL" clId="{6313708D-A745-466C-846F-BFFF1DE4A340}" dt="2023-04-17T20:47:34.170" v="3053" actId="1076"/>
          <ac:spMkLst>
            <pc:docMk/>
            <pc:sldMk cId="3607902543" sldId="256"/>
            <ac:spMk id="62" creationId="{B80ACD71-2A64-6D44-2787-3DE9A3686CC4}"/>
          </ac:spMkLst>
        </pc:spChg>
        <pc:spChg chg="add mod">
          <ac:chgData name="Brown, Ryan" userId="d662f8f0-d013-4dc6-8c55-0714d788f3c2" providerId="ADAL" clId="{6313708D-A745-466C-846F-BFFF1DE4A340}" dt="2023-04-17T20:47:06.910" v="3049" actId="1076"/>
          <ac:spMkLst>
            <pc:docMk/>
            <pc:sldMk cId="3607902543" sldId="256"/>
            <ac:spMk id="63" creationId="{CBBC83B1-B985-1B8D-6C38-94B77A33E0AC}"/>
          </ac:spMkLst>
        </pc:spChg>
        <pc:spChg chg="add mod">
          <ac:chgData name="Brown, Ryan" userId="d662f8f0-d013-4dc6-8c55-0714d788f3c2" providerId="ADAL" clId="{6313708D-A745-466C-846F-BFFF1DE4A340}" dt="2023-04-17T23:28:05.094" v="4925" actId="20577"/>
          <ac:spMkLst>
            <pc:docMk/>
            <pc:sldMk cId="3607902543" sldId="256"/>
            <ac:spMk id="64" creationId="{FC1F5782-08C6-7116-6513-C0B62DA737D0}"/>
          </ac:spMkLst>
        </pc:spChg>
        <pc:spChg chg="add mod">
          <ac:chgData name="Brown, Ryan" userId="d662f8f0-d013-4dc6-8c55-0714d788f3c2" providerId="ADAL" clId="{6313708D-A745-466C-846F-BFFF1DE4A340}" dt="2023-04-17T20:46:51.532" v="3047" actId="164"/>
          <ac:spMkLst>
            <pc:docMk/>
            <pc:sldMk cId="3607902543" sldId="256"/>
            <ac:spMk id="66" creationId="{95444D07-D9AD-F3D5-8F9C-2D97DB2A3B3D}"/>
          </ac:spMkLst>
        </pc:spChg>
        <pc:spChg chg="add mod">
          <ac:chgData name="Brown, Ryan" userId="d662f8f0-d013-4dc6-8c55-0714d788f3c2" providerId="ADAL" clId="{6313708D-A745-466C-846F-BFFF1DE4A340}" dt="2023-04-18T16:23:12.769" v="5013" actId="14826"/>
          <ac:spMkLst>
            <pc:docMk/>
            <pc:sldMk cId="3607902543" sldId="256"/>
            <ac:spMk id="68" creationId="{3FC4CDCB-2BC3-6C33-725D-73920F150492}"/>
          </ac:spMkLst>
        </pc:spChg>
        <pc:spChg chg="add mod">
          <ac:chgData name="Brown, Ryan" userId="d662f8f0-d013-4dc6-8c55-0714d788f3c2" providerId="ADAL" clId="{6313708D-A745-466C-846F-BFFF1DE4A340}" dt="2023-04-17T20:46:18.827" v="3006" actId="571"/>
          <ac:spMkLst>
            <pc:docMk/>
            <pc:sldMk cId="3607902543" sldId="256"/>
            <ac:spMk id="70" creationId="{A7C2726B-AB1C-E8C4-D721-9D9034BD13CB}"/>
          </ac:spMkLst>
        </pc:spChg>
        <pc:spChg chg="add mod">
          <ac:chgData name="Brown, Ryan" userId="d662f8f0-d013-4dc6-8c55-0714d788f3c2" providerId="ADAL" clId="{6313708D-A745-466C-846F-BFFF1DE4A340}" dt="2023-04-17T20:46:18.827" v="3006" actId="571"/>
          <ac:spMkLst>
            <pc:docMk/>
            <pc:sldMk cId="3607902543" sldId="256"/>
            <ac:spMk id="71" creationId="{CA149AD8-3B7B-2817-5A5B-B2CBE2331311}"/>
          </ac:spMkLst>
        </pc:spChg>
        <pc:spChg chg="add mod">
          <ac:chgData name="Brown, Ryan" userId="d662f8f0-d013-4dc6-8c55-0714d788f3c2" providerId="ADAL" clId="{6313708D-A745-466C-846F-BFFF1DE4A340}" dt="2023-04-17T20:51:13.643" v="3192" actId="164"/>
          <ac:spMkLst>
            <pc:docMk/>
            <pc:sldMk cId="3607902543" sldId="256"/>
            <ac:spMk id="73" creationId="{DC1677AC-7C2F-E411-836C-6510A4319036}"/>
          </ac:spMkLst>
        </pc:spChg>
        <pc:spChg chg="add mod">
          <ac:chgData name="Brown, Ryan" userId="d662f8f0-d013-4dc6-8c55-0714d788f3c2" providerId="ADAL" clId="{6313708D-A745-466C-846F-BFFF1DE4A340}" dt="2023-04-17T20:50:34.669" v="3184" actId="571"/>
          <ac:spMkLst>
            <pc:docMk/>
            <pc:sldMk cId="3607902543" sldId="256"/>
            <ac:spMk id="74" creationId="{F0562318-5B7C-0C47-C8B3-1F4ED994C943}"/>
          </ac:spMkLst>
        </pc:spChg>
        <pc:spChg chg="add mod">
          <ac:chgData name="Brown, Ryan" userId="d662f8f0-d013-4dc6-8c55-0714d788f3c2" providerId="ADAL" clId="{6313708D-A745-466C-846F-BFFF1DE4A340}" dt="2023-04-17T20:50:36.601" v="3186" actId="571"/>
          <ac:spMkLst>
            <pc:docMk/>
            <pc:sldMk cId="3607902543" sldId="256"/>
            <ac:spMk id="75" creationId="{6D58C5A3-DA7D-8D21-BC7E-E1C245474EDA}"/>
          </ac:spMkLst>
        </pc:spChg>
        <pc:spChg chg="add mod">
          <ac:chgData name="Brown, Ryan" userId="d662f8f0-d013-4dc6-8c55-0714d788f3c2" providerId="ADAL" clId="{6313708D-A745-466C-846F-BFFF1DE4A340}" dt="2023-04-17T21:06:47.053" v="4099" actId="164"/>
          <ac:spMkLst>
            <pc:docMk/>
            <pc:sldMk cId="3607902543" sldId="256"/>
            <ac:spMk id="87" creationId="{F04612B1-C9E5-E9B7-CA99-E137249C8ED1}"/>
          </ac:spMkLst>
        </pc:spChg>
        <pc:spChg chg="add mod">
          <ac:chgData name="Brown, Ryan" userId="d662f8f0-d013-4dc6-8c55-0714d788f3c2" providerId="ADAL" clId="{6313708D-A745-466C-846F-BFFF1DE4A340}" dt="2023-04-17T23:27:49.443" v="4924" actId="33524"/>
          <ac:spMkLst>
            <pc:docMk/>
            <pc:sldMk cId="3607902543" sldId="256"/>
            <ac:spMk id="90" creationId="{3194C02E-E2C5-C155-92D2-20C6BB25DA9D}"/>
          </ac:spMkLst>
        </pc:spChg>
        <pc:spChg chg="add del">
          <ac:chgData name="Brown, Ryan" userId="d662f8f0-d013-4dc6-8c55-0714d788f3c2" providerId="ADAL" clId="{6313708D-A745-466C-846F-BFFF1DE4A340}" dt="2023-04-17T21:21:40.657" v="4794" actId="22"/>
          <ac:spMkLst>
            <pc:docMk/>
            <pc:sldMk cId="3607902543" sldId="256"/>
            <ac:spMk id="93" creationId="{809EECE1-8490-EFA4-F6D8-DBB8EEB85D50}"/>
          </ac:spMkLst>
        </pc:spChg>
        <pc:spChg chg="add mod">
          <ac:chgData name="Brown, Ryan" userId="d662f8f0-d013-4dc6-8c55-0714d788f3c2" providerId="ADAL" clId="{6313708D-A745-466C-846F-BFFF1DE4A340}" dt="2023-04-17T21:34:37.344" v="4912" actId="1035"/>
          <ac:spMkLst>
            <pc:docMk/>
            <pc:sldMk cId="3607902543" sldId="256"/>
            <ac:spMk id="101" creationId="{4E3EA4EF-7E0A-9E25-4A9E-2660D254CCBF}"/>
          </ac:spMkLst>
        </pc:spChg>
        <pc:spChg chg="mod">
          <ac:chgData name="Brown, Ryan" userId="d662f8f0-d013-4dc6-8c55-0714d788f3c2" providerId="ADAL" clId="{6313708D-A745-466C-846F-BFFF1DE4A340}" dt="2023-04-18T16:23:12.769" v="5013" actId="14826"/>
          <ac:spMkLst>
            <pc:docMk/>
            <pc:sldMk cId="3607902543" sldId="256"/>
            <ac:spMk id="116" creationId="{00000000-0000-0000-0000-000000000000}"/>
          </ac:spMkLst>
        </pc:spChg>
        <pc:spChg chg="del mod">
          <ac:chgData name="Brown, Ryan" userId="d662f8f0-d013-4dc6-8c55-0714d788f3c2" providerId="ADAL" clId="{6313708D-A745-466C-846F-BFFF1DE4A340}" dt="2023-04-17T20:01:16.811" v="790" actId="478"/>
          <ac:spMkLst>
            <pc:docMk/>
            <pc:sldMk cId="3607902543" sldId="256"/>
            <ac:spMk id="180" creationId="{00000000-0000-0000-0000-000000000000}"/>
          </ac:spMkLst>
        </pc:spChg>
        <pc:grpChg chg="add mod">
          <ac:chgData name="Brown, Ryan" userId="d662f8f0-d013-4dc6-8c55-0714d788f3c2" providerId="ADAL" clId="{6313708D-A745-466C-846F-BFFF1DE4A340}" dt="2023-04-17T20:06:10.829" v="861" actId="164"/>
          <ac:grpSpMkLst>
            <pc:docMk/>
            <pc:sldMk cId="3607902543" sldId="256"/>
            <ac:grpSpMk id="13" creationId="{22C4A261-5FCB-917A-B9D5-7405E35A26F1}"/>
          </ac:grpSpMkLst>
        </pc:grpChg>
        <pc:grpChg chg="add mod">
          <ac:chgData name="Brown, Ryan" userId="d662f8f0-d013-4dc6-8c55-0714d788f3c2" providerId="ADAL" clId="{6313708D-A745-466C-846F-BFFF1DE4A340}" dt="2023-04-17T20:55:40.301" v="3211" actId="164"/>
          <ac:grpSpMkLst>
            <pc:docMk/>
            <pc:sldMk cId="3607902543" sldId="256"/>
            <ac:grpSpMk id="18" creationId="{4ADFC5D4-0651-CB5C-BD2F-3C36544BC1A8}"/>
          </ac:grpSpMkLst>
        </pc:grpChg>
        <pc:grpChg chg="add mod">
          <ac:chgData name="Brown, Ryan" userId="d662f8f0-d013-4dc6-8c55-0714d788f3c2" providerId="ADAL" clId="{6313708D-A745-466C-846F-BFFF1DE4A340}" dt="2023-04-17T21:28:51.365" v="4819" actId="164"/>
          <ac:grpSpMkLst>
            <pc:docMk/>
            <pc:sldMk cId="3607902543" sldId="256"/>
            <ac:grpSpMk id="21" creationId="{120267A2-AC10-DACA-3F04-B24F02E2F409}"/>
          </ac:grpSpMkLst>
        </pc:grpChg>
        <pc:grpChg chg="add del mod">
          <ac:chgData name="Brown, Ryan" userId="d662f8f0-d013-4dc6-8c55-0714d788f3c2" providerId="ADAL" clId="{6313708D-A745-466C-846F-BFFF1DE4A340}" dt="2023-04-17T20:04:35.592" v="818" actId="165"/>
          <ac:grpSpMkLst>
            <pc:docMk/>
            <pc:sldMk cId="3607902543" sldId="256"/>
            <ac:grpSpMk id="22" creationId="{D68840FC-29CB-971D-3576-D19EC55AE142}"/>
          </ac:grpSpMkLst>
        </pc:grpChg>
        <pc:grpChg chg="add mod">
          <ac:chgData name="Brown, Ryan" userId="d662f8f0-d013-4dc6-8c55-0714d788f3c2" providerId="ADAL" clId="{6313708D-A745-466C-846F-BFFF1DE4A340}" dt="2023-04-17T21:28:51.365" v="4819" actId="164"/>
          <ac:grpSpMkLst>
            <pc:docMk/>
            <pc:sldMk cId="3607902543" sldId="256"/>
            <ac:grpSpMk id="31" creationId="{CA0245F0-4F13-5EF5-00CA-1DDAD6D754FB}"/>
          </ac:grpSpMkLst>
        </pc:grpChg>
        <pc:grpChg chg="add mod">
          <ac:chgData name="Brown, Ryan" userId="d662f8f0-d013-4dc6-8c55-0714d788f3c2" providerId="ADAL" clId="{6313708D-A745-466C-846F-BFFF1DE4A340}" dt="2023-04-17T21:28:51.365" v="4819" actId="164"/>
          <ac:grpSpMkLst>
            <pc:docMk/>
            <pc:sldMk cId="3607902543" sldId="256"/>
            <ac:grpSpMk id="40" creationId="{DEBE191B-8EF7-B3D0-37EE-36B535B76841}"/>
          </ac:grpSpMkLst>
        </pc:grpChg>
        <pc:grpChg chg="add mod">
          <ac:chgData name="Brown, Ryan" userId="d662f8f0-d013-4dc6-8c55-0714d788f3c2" providerId="ADAL" clId="{6313708D-A745-466C-846F-BFFF1DE4A340}" dt="2023-04-18T16:23:12.769" v="5013" actId="14826"/>
          <ac:grpSpMkLst>
            <pc:docMk/>
            <pc:sldMk cId="3607902543" sldId="256"/>
            <ac:grpSpMk id="54" creationId="{5093736D-2A47-5720-FEC4-F0C2033489E7}"/>
          </ac:grpSpMkLst>
        </pc:grpChg>
        <pc:grpChg chg="add mod">
          <ac:chgData name="Brown, Ryan" userId="d662f8f0-d013-4dc6-8c55-0714d788f3c2" providerId="ADAL" clId="{6313708D-A745-466C-846F-BFFF1DE4A340}" dt="2023-04-17T21:28:38.178" v="4817" actId="164"/>
          <ac:grpSpMkLst>
            <pc:docMk/>
            <pc:sldMk cId="3607902543" sldId="256"/>
            <ac:grpSpMk id="65" creationId="{2B25A635-3AFF-077E-60A9-715790F845B6}"/>
          </ac:grpSpMkLst>
        </pc:grpChg>
        <pc:grpChg chg="add mod">
          <ac:chgData name="Brown, Ryan" userId="d662f8f0-d013-4dc6-8c55-0714d788f3c2" providerId="ADAL" clId="{6313708D-A745-466C-846F-BFFF1DE4A340}" dt="2023-04-17T21:28:38.178" v="4817" actId="164"/>
          <ac:grpSpMkLst>
            <pc:docMk/>
            <pc:sldMk cId="3607902543" sldId="256"/>
            <ac:grpSpMk id="72" creationId="{2423BC5C-7634-ED38-797A-FD678F459C8D}"/>
          </ac:grpSpMkLst>
        </pc:grpChg>
        <pc:grpChg chg="add mod">
          <ac:chgData name="Brown, Ryan" userId="d662f8f0-d013-4dc6-8c55-0714d788f3c2" providerId="ADAL" clId="{6313708D-A745-466C-846F-BFFF1DE4A340}" dt="2023-04-17T21:28:29.706" v="4816" actId="164"/>
          <ac:grpSpMkLst>
            <pc:docMk/>
            <pc:sldMk cId="3607902543" sldId="256"/>
            <ac:grpSpMk id="76" creationId="{FF33E36C-3374-DFB3-F190-73E89F30DB38}"/>
          </ac:grpSpMkLst>
        </pc:grpChg>
        <pc:grpChg chg="add mod">
          <ac:chgData name="Brown, Ryan" userId="d662f8f0-d013-4dc6-8c55-0714d788f3c2" providerId="ADAL" clId="{6313708D-A745-466C-846F-BFFF1DE4A340}" dt="2023-04-17T21:28:51.365" v="4819" actId="164"/>
          <ac:grpSpMkLst>
            <pc:docMk/>
            <pc:sldMk cId="3607902543" sldId="256"/>
            <ac:grpSpMk id="79" creationId="{0B85CFEE-E658-CA69-303A-4A164B7C71CC}"/>
          </ac:grpSpMkLst>
        </pc:grpChg>
        <pc:grpChg chg="add mod">
          <ac:chgData name="Brown, Ryan" userId="d662f8f0-d013-4dc6-8c55-0714d788f3c2" providerId="ADAL" clId="{6313708D-A745-466C-846F-BFFF1DE4A340}" dt="2023-04-17T21:28:29.706" v="4816" actId="164"/>
          <ac:grpSpMkLst>
            <pc:docMk/>
            <pc:sldMk cId="3607902543" sldId="256"/>
            <ac:grpSpMk id="88" creationId="{FC5926F9-6A92-8CC9-C013-6532454094C5}"/>
          </ac:grpSpMkLst>
        </pc:grpChg>
        <pc:grpChg chg="add mod">
          <ac:chgData name="Brown, Ryan" userId="d662f8f0-d013-4dc6-8c55-0714d788f3c2" providerId="ADAL" clId="{6313708D-A745-466C-846F-BFFF1DE4A340}" dt="2023-04-17T21:28:29.706" v="4816" actId="164"/>
          <ac:grpSpMkLst>
            <pc:docMk/>
            <pc:sldMk cId="3607902543" sldId="256"/>
            <ac:grpSpMk id="91" creationId="{C6F78152-D8AC-8655-E6F5-A01975F6503F}"/>
          </ac:grpSpMkLst>
        </pc:grpChg>
        <pc:grpChg chg="add mod">
          <ac:chgData name="Brown, Ryan" userId="d662f8f0-d013-4dc6-8c55-0714d788f3c2" providerId="ADAL" clId="{6313708D-A745-466C-846F-BFFF1DE4A340}" dt="2023-04-17T21:28:29.706" v="4816" actId="164"/>
          <ac:grpSpMkLst>
            <pc:docMk/>
            <pc:sldMk cId="3607902543" sldId="256"/>
            <ac:grpSpMk id="97" creationId="{CA252D05-9460-2EAD-11A7-E90390928C60}"/>
          </ac:grpSpMkLst>
        </pc:grpChg>
        <pc:grpChg chg="add mod">
          <ac:chgData name="Brown, Ryan" userId="d662f8f0-d013-4dc6-8c55-0714d788f3c2" providerId="ADAL" clId="{6313708D-A745-466C-846F-BFFF1DE4A340}" dt="2023-04-17T21:28:38.178" v="4817" actId="164"/>
          <ac:grpSpMkLst>
            <pc:docMk/>
            <pc:sldMk cId="3607902543" sldId="256"/>
            <ac:grpSpMk id="98" creationId="{FFC0795F-EE84-BDE1-BBDC-0810E64735BB}"/>
          </ac:grpSpMkLst>
        </pc:grpChg>
        <pc:grpChg chg="add mod">
          <ac:chgData name="Brown, Ryan" userId="d662f8f0-d013-4dc6-8c55-0714d788f3c2" providerId="ADAL" clId="{6313708D-A745-466C-846F-BFFF1DE4A340}" dt="2023-04-18T16:23:12.769" v="5013" actId="14826"/>
          <ac:grpSpMkLst>
            <pc:docMk/>
            <pc:sldMk cId="3607902543" sldId="256"/>
            <ac:grpSpMk id="99" creationId="{6A3F53F0-6D87-F934-9519-AED8E43F1EE6}"/>
          </ac:grpSpMkLst>
        </pc:grpChg>
        <pc:grpChg chg="add mod">
          <ac:chgData name="Brown, Ryan" userId="d662f8f0-d013-4dc6-8c55-0714d788f3c2" providerId="ADAL" clId="{6313708D-A745-466C-846F-BFFF1DE4A340}" dt="2023-04-17T21:28:51.365" v="4819" actId="164"/>
          <ac:grpSpMkLst>
            <pc:docMk/>
            <pc:sldMk cId="3607902543" sldId="256"/>
            <ac:grpSpMk id="100" creationId="{7B183D0A-7805-C088-F629-7E81FFB9E46A}"/>
          </ac:grpSpMkLst>
        </pc:grpChg>
        <pc:graphicFrameChg chg="add del mod">
          <ac:chgData name="Brown, Ryan" userId="d662f8f0-d013-4dc6-8c55-0714d788f3c2" providerId="ADAL" clId="{6313708D-A745-466C-846F-BFFF1DE4A340}" dt="2023-04-17T20:53:55.167" v="3196"/>
          <ac:graphicFrameMkLst>
            <pc:docMk/>
            <pc:sldMk cId="3607902543" sldId="256"/>
            <ac:graphicFrameMk id="77" creationId="{1A4A7DE3-0B5F-4A1C-8B5C-8D99021C1591}"/>
          </ac:graphicFrameMkLst>
        </pc:graphicFrameChg>
        <pc:picChg chg="add del mod">
          <ac:chgData name="Brown, Ryan" userId="d662f8f0-d013-4dc6-8c55-0714d788f3c2" providerId="ADAL" clId="{6313708D-A745-466C-846F-BFFF1DE4A340}" dt="2023-04-17T20:54:06.940" v="3199" actId="478"/>
          <ac:picMkLst>
            <pc:docMk/>
            <pc:sldMk cId="3607902543" sldId="256"/>
            <ac:picMk id="14" creationId="{B23BC8BB-57D6-C125-B449-3CDA29DCB13D}"/>
          </ac:picMkLst>
        </pc:picChg>
        <pc:picChg chg="add mod">
          <ac:chgData name="Brown, Ryan" userId="d662f8f0-d013-4dc6-8c55-0714d788f3c2" providerId="ADAL" clId="{6313708D-A745-466C-846F-BFFF1DE4A340}" dt="2023-04-17T20:00:58.642" v="786" actId="571"/>
          <ac:picMkLst>
            <pc:docMk/>
            <pc:sldMk cId="3607902543" sldId="256"/>
            <ac:picMk id="16" creationId="{C048AE77-EE7F-BAB1-662F-5F075BFDD77B}"/>
          </ac:picMkLst>
        </pc:picChg>
        <pc:picChg chg="mod topLvl">
          <ac:chgData name="Brown, Ryan" userId="d662f8f0-d013-4dc6-8c55-0714d788f3c2" providerId="ADAL" clId="{6313708D-A745-466C-846F-BFFF1DE4A340}" dt="2023-04-17T20:06:10.829" v="861" actId="164"/>
          <ac:picMkLst>
            <pc:docMk/>
            <pc:sldMk cId="3607902543" sldId="256"/>
            <ac:picMk id="23" creationId="{E16244F3-D1E2-713C-4825-99FF6655AA9E}"/>
          </ac:picMkLst>
        </pc:picChg>
        <pc:picChg chg="mod topLvl">
          <ac:chgData name="Brown, Ryan" userId="d662f8f0-d013-4dc6-8c55-0714d788f3c2" providerId="ADAL" clId="{6313708D-A745-466C-846F-BFFF1DE4A340}" dt="2023-04-17T20:06:10.829" v="861" actId="164"/>
          <ac:picMkLst>
            <pc:docMk/>
            <pc:sldMk cId="3607902543" sldId="256"/>
            <ac:picMk id="24" creationId="{583222F1-F1E6-B33B-5824-05EC8D77274B}"/>
          </ac:picMkLst>
        </pc:picChg>
        <pc:picChg chg="add mod">
          <ac:chgData name="Brown, Ryan" userId="d662f8f0-d013-4dc6-8c55-0714d788f3c2" providerId="ADAL" clId="{6313708D-A745-466C-846F-BFFF1DE4A340}" dt="2023-04-17T20:10:27.355" v="1114" actId="164"/>
          <ac:picMkLst>
            <pc:docMk/>
            <pc:sldMk cId="3607902543" sldId="256"/>
            <ac:picMk id="35" creationId="{9DB8E535-DE0A-B211-211A-F3D556A998A0}"/>
          </ac:picMkLst>
        </pc:picChg>
        <pc:picChg chg="add mod">
          <ac:chgData name="Brown, Ryan" userId="d662f8f0-d013-4dc6-8c55-0714d788f3c2" providerId="ADAL" clId="{6313708D-A745-466C-846F-BFFF1DE4A340}" dt="2023-04-18T16:23:12.769" v="5013" actId="14826"/>
          <ac:picMkLst>
            <pc:docMk/>
            <pc:sldMk cId="3607902543" sldId="256"/>
            <ac:picMk id="42" creationId="{D939AB44-BD2A-3AF0-8BE7-03DB331DDFDA}"/>
          </ac:picMkLst>
        </pc:picChg>
        <pc:picChg chg="add mod">
          <ac:chgData name="Brown, Ryan" userId="d662f8f0-d013-4dc6-8c55-0714d788f3c2" providerId="ADAL" clId="{6313708D-A745-466C-846F-BFFF1DE4A340}" dt="2023-04-18T16:23:12.769" v="5013" actId="14826"/>
          <ac:picMkLst>
            <pc:docMk/>
            <pc:sldMk cId="3607902543" sldId="256"/>
            <ac:picMk id="43" creationId="{D6FBAD03-366B-0AE2-07F0-F200152B0CDB}"/>
          </ac:picMkLst>
        </pc:picChg>
        <pc:picChg chg="add mod">
          <ac:chgData name="Brown, Ryan" userId="d662f8f0-d013-4dc6-8c55-0714d788f3c2" providerId="ADAL" clId="{6313708D-A745-466C-846F-BFFF1DE4A340}" dt="2023-04-18T16:23:12.769" v="5013" actId="14826"/>
          <ac:picMkLst>
            <pc:docMk/>
            <pc:sldMk cId="3607902543" sldId="256"/>
            <ac:picMk id="44" creationId="{04FB80D9-AE2E-595C-3739-2A15A5B79E97}"/>
          </ac:picMkLst>
        </pc:picChg>
        <pc:picChg chg="add mod">
          <ac:chgData name="Brown, Ryan" userId="d662f8f0-d013-4dc6-8c55-0714d788f3c2" providerId="ADAL" clId="{6313708D-A745-466C-846F-BFFF1DE4A340}" dt="2023-04-18T16:23:12.769" v="5013" actId="14826"/>
          <ac:picMkLst>
            <pc:docMk/>
            <pc:sldMk cId="3607902543" sldId="256"/>
            <ac:picMk id="45" creationId="{592C6EAF-24C5-8849-CC42-510E87DD89F3}"/>
          </ac:picMkLst>
        </pc:picChg>
        <pc:picChg chg="add mod">
          <ac:chgData name="Brown, Ryan" userId="d662f8f0-d013-4dc6-8c55-0714d788f3c2" providerId="ADAL" clId="{6313708D-A745-466C-846F-BFFF1DE4A340}" dt="2023-04-18T16:23:12.769" v="5013" actId="14826"/>
          <ac:picMkLst>
            <pc:docMk/>
            <pc:sldMk cId="3607902543" sldId="256"/>
            <ac:picMk id="46" creationId="{B389DB8A-BE21-87F3-610A-DD9E260480D2}"/>
          </ac:picMkLst>
        </pc:picChg>
        <pc:picChg chg="add del mod">
          <ac:chgData name="Brown, Ryan" userId="d662f8f0-d013-4dc6-8c55-0714d788f3c2" providerId="ADAL" clId="{6313708D-A745-466C-846F-BFFF1DE4A340}" dt="2023-04-17T20:41:00.898" v="2561" actId="478"/>
          <ac:picMkLst>
            <pc:docMk/>
            <pc:sldMk cId="3607902543" sldId="256"/>
            <ac:picMk id="53" creationId="{C3BCC162-7F05-8978-DA85-D85B8B2E8534}"/>
          </ac:picMkLst>
        </pc:picChg>
        <pc:picChg chg="add mod">
          <ac:chgData name="Brown, Ryan" userId="d662f8f0-d013-4dc6-8c55-0714d788f3c2" providerId="ADAL" clId="{6313708D-A745-466C-846F-BFFF1DE4A340}" dt="2023-04-17T20:46:18.827" v="3006" actId="571"/>
          <ac:picMkLst>
            <pc:docMk/>
            <pc:sldMk cId="3607902543" sldId="256"/>
            <ac:picMk id="55" creationId="{F5B979F2-2201-5E4E-75F4-8A8E2E4A1E67}"/>
          </ac:picMkLst>
        </pc:picChg>
        <pc:picChg chg="add mod">
          <ac:chgData name="Brown, Ryan" userId="d662f8f0-d013-4dc6-8c55-0714d788f3c2" providerId="ADAL" clId="{6313708D-A745-466C-846F-BFFF1DE4A340}" dt="2023-04-17T20:47:18.235" v="3050" actId="1076"/>
          <ac:picMkLst>
            <pc:docMk/>
            <pc:sldMk cId="3607902543" sldId="256"/>
            <ac:picMk id="56" creationId="{AE1617CC-8A47-F5D6-27A5-C63ED05CD2A2}"/>
          </ac:picMkLst>
        </pc:picChg>
        <pc:picChg chg="add mod">
          <ac:chgData name="Brown, Ryan" userId="d662f8f0-d013-4dc6-8c55-0714d788f3c2" providerId="ADAL" clId="{6313708D-A745-466C-846F-BFFF1DE4A340}" dt="2023-04-17T20:47:06.910" v="3049" actId="1076"/>
          <ac:picMkLst>
            <pc:docMk/>
            <pc:sldMk cId="3607902543" sldId="256"/>
            <ac:picMk id="57" creationId="{BC31B000-2059-704E-3B26-BA6ED36FE14C}"/>
          </ac:picMkLst>
        </pc:picChg>
        <pc:picChg chg="add mod">
          <ac:chgData name="Brown, Ryan" userId="d662f8f0-d013-4dc6-8c55-0714d788f3c2" providerId="ADAL" clId="{6313708D-A745-466C-846F-BFFF1DE4A340}" dt="2023-04-17T20:31:20.337" v="2093"/>
          <ac:picMkLst>
            <pc:docMk/>
            <pc:sldMk cId="3607902543" sldId="256"/>
            <ac:picMk id="58" creationId="{3E6FF49F-67A2-B282-C43F-EA4592708891}"/>
          </ac:picMkLst>
        </pc:picChg>
        <pc:picChg chg="add mod modCrop">
          <ac:chgData name="Brown, Ryan" userId="d662f8f0-d013-4dc6-8c55-0714d788f3c2" providerId="ADAL" clId="{6313708D-A745-466C-846F-BFFF1DE4A340}" dt="2023-04-18T16:23:58.170" v="5020" actId="1076"/>
          <ac:picMkLst>
            <pc:docMk/>
            <pc:sldMk cId="3607902543" sldId="256"/>
            <ac:picMk id="67" creationId="{4C8482F4-E5BA-B798-57A6-B5604EAB9FE5}"/>
          </ac:picMkLst>
        </pc:picChg>
        <pc:picChg chg="add mod">
          <ac:chgData name="Brown, Ryan" userId="d662f8f0-d013-4dc6-8c55-0714d788f3c2" providerId="ADAL" clId="{6313708D-A745-466C-846F-BFFF1DE4A340}" dt="2023-04-17T20:46:18.827" v="3006" actId="571"/>
          <ac:picMkLst>
            <pc:docMk/>
            <pc:sldMk cId="3607902543" sldId="256"/>
            <ac:picMk id="69" creationId="{744A2133-8B41-DD30-3F83-DCBAFC5CD9B7}"/>
          </ac:picMkLst>
        </pc:picChg>
        <pc:picChg chg="add mod modCrop">
          <ac:chgData name="Brown, Ryan" userId="d662f8f0-d013-4dc6-8c55-0714d788f3c2" providerId="ADAL" clId="{6313708D-A745-466C-846F-BFFF1DE4A340}" dt="2023-04-17T20:55:40.301" v="3211" actId="164"/>
          <ac:picMkLst>
            <pc:docMk/>
            <pc:sldMk cId="3607902543" sldId="256"/>
            <ac:picMk id="78" creationId="{6F08A472-5AB9-6A2E-2064-9EA66084FBD8}"/>
          </ac:picMkLst>
        </pc:picChg>
        <pc:picChg chg="add del mod">
          <ac:chgData name="Brown, Ryan" userId="d662f8f0-d013-4dc6-8c55-0714d788f3c2" providerId="ADAL" clId="{6313708D-A745-466C-846F-BFFF1DE4A340}" dt="2023-04-17T20:57:20.589" v="3218" actId="478"/>
          <ac:picMkLst>
            <pc:docMk/>
            <pc:sldMk cId="3607902543" sldId="256"/>
            <ac:picMk id="80" creationId="{0BF8E1CD-E112-6347-EA37-61E9BBC44453}"/>
          </ac:picMkLst>
        </pc:picChg>
        <pc:picChg chg="add del mod">
          <ac:chgData name="Brown, Ryan" userId="d662f8f0-d013-4dc6-8c55-0714d788f3c2" providerId="ADAL" clId="{6313708D-A745-466C-846F-BFFF1DE4A340}" dt="2023-04-17T20:57:20.589" v="3218" actId="478"/>
          <ac:picMkLst>
            <pc:docMk/>
            <pc:sldMk cId="3607902543" sldId="256"/>
            <ac:picMk id="81" creationId="{757BA5B8-E5A2-FBEB-5CE9-1700B11E6CA9}"/>
          </ac:picMkLst>
        </pc:picChg>
        <pc:picChg chg="add mod">
          <ac:chgData name="Brown, Ryan" userId="d662f8f0-d013-4dc6-8c55-0714d788f3c2" providerId="ADAL" clId="{6313708D-A745-466C-846F-BFFF1DE4A340}" dt="2023-04-17T21:06:47.053" v="4099" actId="164"/>
          <ac:picMkLst>
            <pc:docMk/>
            <pc:sldMk cId="3607902543" sldId="256"/>
            <ac:picMk id="82" creationId="{B1639281-1326-469E-71CC-BBAAF0EB1652}"/>
          </ac:picMkLst>
        </pc:picChg>
        <pc:picChg chg="add mod">
          <ac:chgData name="Brown, Ryan" userId="d662f8f0-d013-4dc6-8c55-0714d788f3c2" providerId="ADAL" clId="{6313708D-A745-466C-846F-BFFF1DE4A340}" dt="2023-04-17T21:06:47.053" v="4099" actId="164"/>
          <ac:picMkLst>
            <pc:docMk/>
            <pc:sldMk cId="3607902543" sldId="256"/>
            <ac:picMk id="83" creationId="{622A32E5-979A-6EC9-2D7E-9E5585BD089B}"/>
          </ac:picMkLst>
        </pc:picChg>
        <pc:picChg chg="add mod">
          <ac:chgData name="Brown, Ryan" userId="d662f8f0-d013-4dc6-8c55-0714d788f3c2" providerId="ADAL" clId="{6313708D-A745-466C-846F-BFFF1DE4A340}" dt="2023-04-17T21:06:47.053" v="4099" actId="164"/>
          <ac:picMkLst>
            <pc:docMk/>
            <pc:sldMk cId="3607902543" sldId="256"/>
            <ac:picMk id="84" creationId="{0F47A65C-46F0-E93E-C54A-34B52289CDAA}"/>
          </ac:picMkLst>
        </pc:picChg>
        <pc:picChg chg="add mod">
          <ac:chgData name="Brown, Ryan" userId="d662f8f0-d013-4dc6-8c55-0714d788f3c2" providerId="ADAL" clId="{6313708D-A745-466C-846F-BFFF1DE4A340}" dt="2023-04-17T21:06:47.053" v="4099" actId="164"/>
          <ac:picMkLst>
            <pc:docMk/>
            <pc:sldMk cId="3607902543" sldId="256"/>
            <ac:picMk id="85" creationId="{7EFC0752-71C4-70D0-2AE5-0549F208156E}"/>
          </ac:picMkLst>
        </pc:picChg>
        <pc:picChg chg="add del mod">
          <ac:chgData name="Brown, Ryan" userId="d662f8f0-d013-4dc6-8c55-0714d788f3c2" providerId="ADAL" clId="{6313708D-A745-466C-846F-BFFF1DE4A340}" dt="2023-04-17T20:59:02.615" v="3231" actId="478"/>
          <ac:picMkLst>
            <pc:docMk/>
            <pc:sldMk cId="3607902543" sldId="256"/>
            <ac:picMk id="86" creationId="{E83A252C-FD5B-CD40-FCC3-86EEDFA82C44}"/>
          </ac:picMkLst>
        </pc:picChg>
        <pc:picChg chg="add mod">
          <ac:chgData name="Brown, Ryan" userId="d662f8f0-d013-4dc6-8c55-0714d788f3c2" providerId="ADAL" clId="{6313708D-A745-466C-846F-BFFF1DE4A340}" dt="2023-04-17T21:21:59.840" v="4800" actId="1076"/>
          <ac:picMkLst>
            <pc:docMk/>
            <pc:sldMk cId="3607902543" sldId="256"/>
            <ac:picMk id="89" creationId="{A807F1F7-6971-004C-FCF0-17DC2E610788}"/>
          </ac:picMkLst>
        </pc:picChg>
        <pc:picChg chg="add del mod">
          <ac:chgData name="Brown, Ryan" userId="d662f8f0-d013-4dc6-8c55-0714d788f3c2" providerId="ADAL" clId="{6313708D-A745-466C-846F-BFFF1DE4A340}" dt="2023-04-17T21:26:10.816" v="4803" actId="478"/>
          <ac:picMkLst>
            <pc:docMk/>
            <pc:sldMk cId="3607902543" sldId="256"/>
            <ac:picMk id="94" creationId="{C6FB3D92-0286-FF56-540D-2EFE437A7B53}"/>
          </ac:picMkLst>
        </pc:picChg>
        <pc:picChg chg="add mod">
          <ac:chgData name="Brown, Ryan" userId="d662f8f0-d013-4dc6-8c55-0714d788f3c2" providerId="ADAL" clId="{6313708D-A745-466C-846F-BFFF1DE4A340}" dt="2023-04-17T21:27:28.307" v="4813" actId="1076"/>
          <ac:picMkLst>
            <pc:docMk/>
            <pc:sldMk cId="3607902543" sldId="256"/>
            <ac:picMk id="96" creationId="{7CBBD6A2-1771-95BD-F8B0-8BCAE3A011C9}"/>
          </ac:picMkLst>
        </pc:picChg>
        <pc:cxnChg chg="mod topLvl">
          <ac:chgData name="Brown, Ryan" userId="d662f8f0-d013-4dc6-8c55-0714d788f3c2" providerId="ADAL" clId="{6313708D-A745-466C-846F-BFFF1DE4A340}" dt="2023-04-17T20:06:10.829" v="861" actId="164"/>
          <ac:cxnSpMkLst>
            <pc:docMk/>
            <pc:sldMk cId="3607902543" sldId="256"/>
            <ac:cxnSpMk id="26" creationId="{19CC51CC-F1E6-9BBD-543B-DE84F1B04ACE}"/>
          </ac:cxnSpMkLst>
        </pc:cxnChg>
      </pc:sldChg>
    </pc:docChg>
  </pc:docChgLst>
  <pc:docChgLst>
    <pc:chgData name="Smith, Corinne" userId="5bff00ce-c2fd-473b-84a8-356dda047bd0" providerId="ADAL" clId="{B0601A7A-C5EC-40FE-9566-05FAAD8D6542}"/>
    <pc:docChg chg="undo custSel modSld">
      <pc:chgData name="Smith, Corinne" userId="5bff00ce-c2fd-473b-84a8-356dda047bd0" providerId="ADAL" clId="{B0601A7A-C5EC-40FE-9566-05FAAD8D6542}" dt="2023-04-20T15:29:28.459" v="102" actId="1076"/>
      <pc:docMkLst>
        <pc:docMk/>
      </pc:docMkLst>
      <pc:sldChg chg="addSp delSp modSp mod">
        <pc:chgData name="Smith, Corinne" userId="5bff00ce-c2fd-473b-84a8-356dda047bd0" providerId="ADAL" clId="{B0601A7A-C5EC-40FE-9566-05FAAD8D6542}" dt="2023-04-20T15:29:28.459" v="102" actId="1076"/>
        <pc:sldMkLst>
          <pc:docMk/>
          <pc:sldMk cId="3607902543" sldId="256"/>
        </pc:sldMkLst>
        <pc:spChg chg="add del mod">
          <ac:chgData name="Smith, Corinne" userId="5bff00ce-c2fd-473b-84a8-356dda047bd0" providerId="ADAL" clId="{B0601A7A-C5EC-40FE-9566-05FAAD8D6542}" dt="2023-04-17T15:31:22.402" v="37" actId="478"/>
          <ac:spMkLst>
            <pc:docMk/>
            <pc:sldMk cId="3607902543" sldId="256"/>
            <ac:spMk id="2" creationId="{62D855DF-0385-1CDE-40E3-557A00A25A44}"/>
          </ac:spMkLst>
        </pc:spChg>
        <pc:spChg chg="add mod">
          <ac:chgData name="Smith, Corinne" userId="5bff00ce-c2fd-473b-84a8-356dda047bd0" providerId="ADAL" clId="{B0601A7A-C5EC-40FE-9566-05FAAD8D6542}" dt="2023-04-20T15:29:28.459" v="102" actId="1076"/>
          <ac:spMkLst>
            <pc:docMk/>
            <pc:sldMk cId="3607902543" sldId="256"/>
            <ac:spMk id="8" creationId="{45AC63B0-1422-EB14-D982-F0B32D618C7D}"/>
          </ac:spMkLst>
        </pc:spChg>
        <pc:spChg chg="mod">
          <ac:chgData name="Smith, Corinne" userId="5bff00ce-c2fd-473b-84a8-356dda047bd0" providerId="ADAL" clId="{B0601A7A-C5EC-40FE-9566-05FAAD8D6542}" dt="2023-04-17T15:31:26.239" v="47" actId="20577"/>
          <ac:spMkLst>
            <pc:docMk/>
            <pc:sldMk cId="3607902543" sldId="256"/>
            <ac:spMk id="12" creationId="{00000000-0000-0000-0000-000000000000}"/>
          </ac:spMkLst>
        </pc:spChg>
        <pc:spChg chg="mod">
          <ac:chgData name="Smith, Corinne" userId="5bff00ce-c2fd-473b-84a8-356dda047bd0" providerId="ADAL" clId="{B0601A7A-C5EC-40FE-9566-05FAAD8D6542}" dt="2023-04-17T15:30:35.074" v="5" actId="1076"/>
          <ac:spMkLst>
            <pc:docMk/>
            <pc:sldMk cId="3607902543" sldId="256"/>
            <ac:spMk id="29" creationId="{00000000-0000-0000-0000-000000000000}"/>
          </ac:spMkLst>
        </pc:spChg>
        <pc:spChg chg="mod">
          <ac:chgData name="Smith, Corinne" userId="5bff00ce-c2fd-473b-84a8-356dda047bd0" providerId="ADAL" clId="{B0601A7A-C5EC-40FE-9566-05FAAD8D6542}" dt="2023-04-17T15:31:35.848" v="71" actId="20577"/>
          <ac:spMkLst>
            <pc:docMk/>
            <pc:sldMk cId="3607902543" sldId="256"/>
            <ac:spMk id="32" creationId="{00000000-0000-0000-0000-000000000000}"/>
          </ac:spMkLst>
        </pc:spChg>
        <pc:spChg chg="mod">
          <ac:chgData name="Smith, Corinne" userId="5bff00ce-c2fd-473b-84a8-356dda047bd0" providerId="ADAL" clId="{B0601A7A-C5EC-40FE-9566-05FAAD8D6542}" dt="2023-04-17T15:29:56.669" v="3" actId="1076"/>
          <ac:spMkLst>
            <pc:docMk/>
            <pc:sldMk cId="3607902543" sldId="256"/>
            <ac:spMk id="34" creationId="{00000000-0000-0000-0000-000000000000}"/>
          </ac:spMkLst>
        </pc:spChg>
        <pc:spChg chg="mod">
          <ac:chgData name="Smith, Corinne" userId="5bff00ce-c2fd-473b-84a8-356dda047bd0" providerId="ADAL" clId="{B0601A7A-C5EC-40FE-9566-05FAAD8D6542}" dt="2023-04-17T15:31:52.362" v="88" actId="20577"/>
          <ac:spMkLst>
            <pc:docMk/>
            <pc:sldMk cId="3607902543" sldId="256"/>
            <ac:spMk id="36" creationId="{00000000-0000-0000-0000-000000000000}"/>
          </ac:spMkLst>
        </pc:spChg>
        <pc:spChg chg="mod">
          <ac:chgData name="Smith, Corinne" userId="5bff00ce-c2fd-473b-84a8-356dda047bd0" providerId="ADAL" clId="{B0601A7A-C5EC-40FE-9566-05FAAD8D6542}" dt="2023-04-17T15:30:29.533" v="4" actId="1076"/>
          <ac:spMkLst>
            <pc:docMk/>
            <pc:sldMk cId="3607902543" sldId="256"/>
            <ac:spMk id="37" creationId="{00000000-0000-0000-0000-000000000000}"/>
          </ac:spMkLst>
        </pc:spChg>
        <pc:spChg chg="mod">
          <ac:chgData name="Smith, Corinne" userId="5bff00ce-c2fd-473b-84a8-356dda047bd0" providerId="ADAL" clId="{B0601A7A-C5EC-40FE-9566-05FAAD8D6542}" dt="2023-04-20T15:26:54.834" v="90" actId="20577"/>
          <ac:spMkLst>
            <pc:docMk/>
            <pc:sldMk cId="3607902543" sldId="256"/>
            <ac:spMk id="62" creationId="{B80ACD71-2A64-6D44-2787-3DE9A3686CC4}"/>
          </ac:spMkLst>
        </pc:spChg>
        <pc:spChg chg="mod">
          <ac:chgData name="Smith, Corinne" userId="5bff00ce-c2fd-473b-84a8-356dda047bd0" providerId="ADAL" clId="{B0601A7A-C5EC-40FE-9566-05FAAD8D6542}" dt="2023-04-17T15:31:17.003" v="36" actId="20577"/>
          <ac:spMkLst>
            <pc:docMk/>
            <pc:sldMk cId="3607902543" sldId="256"/>
            <ac:spMk id="116" creationId="{00000000-0000-0000-0000-000000000000}"/>
          </ac:spMkLst>
        </pc:spChg>
        <pc:picChg chg="mod ord">
          <ac:chgData name="Smith, Corinne" userId="5bff00ce-c2fd-473b-84a8-356dda047bd0" providerId="ADAL" clId="{B0601A7A-C5EC-40FE-9566-05FAAD8D6542}" dt="2023-04-20T15:29:28.459" v="102" actId="1076"/>
          <ac:picMkLst>
            <pc:docMk/>
            <pc:sldMk cId="3607902543" sldId="256"/>
            <ac:picMk id="96" creationId="{7CBBD6A2-1771-95BD-F8B0-8BCAE3A011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68E5C5-CFB3-4291-8D2C-01C6B058C8B9}" type="datetimeFigureOut">
              <a:rPr lang="en-US" smtClean="0"/>
              <a:t>4/20/2023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2B45F-A566-4268-A853-1E8FF93B80B1}" type="slidenum">
              <a:rPr lang="en-US" smtClean="0"/>
              <a:t>‹#›</a:t>
            </a:fld>
            <a:endParaRPr lang="en-US"/>
          </a:p>
        </p:txBody>
      </p:sp>
    </p:spTree>
    <p:extLst>
      <p:ext uri="{BB962C8B-B14F-4D97-AF65-F5344CB8AC3E}">
        <p14:creationId xmlns:p14="http://schemas.microsoft.com/office/powerpoint/2010/main" val="188516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Current manual</a:t>
            </a:r>
            <a:r>
              <a:rPr lang="en-US" baseline="0"/>
              <a:t> </a:t>
            </a:r>
            <a:r>
              <a:rPr lang="en-US"/>
              <a:t>methods for determining the desired geometric parameters are</a:t>
            </a:r>
            <a:r>
              <a:rPr lang="en-US" baseline="0"/>
              <a:t> </a:t>
            </a:r>
            <a:r>
              <a:rPr lang="en-US"/>
              <a:t>time consuming. In order for</a:t>
            </a:r>
            <a:r>
              <a:rPr lang="en-US" baseline="0"/>
              <a:t> this process to be applied in a clinical setting, </a:t>
            </a:r>
            <a:r>
              <a:rPr lang="en-US" sz="1200"/>
              <a:t>Euclid aims to build a platform for automatically characterizing geometric attributes from a patient’s carotid artery CT scan and return the OSI, SS, and RRT. </a:t>
            </a:r>
          </a:p>
          <a:p>
            <a:endParaRPr lang="en-US"/>
          </a:p>
        </p:txBody>
      </p:sp>
      <p:sp>
        <p:nvSpPr>
          <p:cNvPr id="4" name="Slide Number Placeholder 3"/>
          <p:cNvSpPr>
            <a:spLocks noGrp="1"/>
          </p:cNvSpPr>
          <p:nvPr>
            <p:ph type="sldNum" sz="quarter" idx="10"/>
          </p:nvPr>
        </p:nvSpPr>
        <p:spPr/>
        <p:txBody>
          <a:bodyPr/>
          <a:lstStyle/>
          <a:p>
            <a:fld id="{D392B45F-A566-4268-A853-1E8FF93B80B1}" type="slidenum">
              <a:rPr lang="en-US" smtClean="0"/>
              <a:t>1</a:t>
            </a:fld>
            <a:endParaRPr lang="en-US"/>
          </a:p>
        </p:txBody>
      </p:sp>
    </p:spTree>
    <p:extLst>
      <p:ext uri="{BB962C8B-B14F-4D97-AF65-F5344CB8AC3E}">
        <p14:creationId xmlns:p14="http://schemas.microsoft.com/office/powerpoint/2010/main" val="56254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a:prstGeom prst="rect">
            <a:avLst/>
          </a:prstGeo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3586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5628365"/>
            <a:ext cx="3950208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4560" y="11991067"/>
            <a:ext cx="39502080" cy="1898009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513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82379"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282379"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826942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5443646"/>
            <a:ext cx="3950208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4560" y="11806349"/>
            <a:ext cx="19385280" cy="19441891"/>
          </a:xfrm>
          <a:prstGeom prst="rect">
            <a:avLst/>
          </a:prstGeom>
        </p:spPr>
        <p:txBody>
          <a:bodyPr/>
          <a:lstStyle>
            <a:lvl1pPr>
              <a:defRPr sz="1344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11806346"/>
            <a:ext cx="19385280" cy="19441896"/>
          </a:xfrm>
          <a:prstGeom prst="rect">
            <a:avLst/>
          </a:prstGeom>
        </p:spPr>
        <p:txBody>
          <a:bodyPr/>
          <a:lstStyle>
            <a:lvl1pPr>
              <a:defRPr sz="1344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62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5572344"/>
            <a:ext cx="39502080" cy="498826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11124489"/>
            <a:ext cx="19392902" cy="3070858"/>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2194560" y="14195349"/>
            <a:ext cx="19392902" cy="17145250"/>
          </a:xfrm>
          <a:prstGeom prst="rect">
            <a:avLst/>
          </a:prstGeom>
        </p:spPr>
        <p:txBody>
          <a:bodyPr/>
          <a:lstStyle>
            <a:lvl1pPr>
              <a:defRPr sz="11520"/>
            </a:lvl1pPr>
            <a:lvl2pPr>
              <a:defRPr sz="9600"/>
            </a:lvl2pPr>
            <a:lvl3pPr>
              <a:defRPr sz="8640"/>
            </a:lvl3pPr>
            <a:lvl4pPr>
              <a:defRPr sz="7680"/>
            </a:lvl4pPr>
            <a:lvl5pPr>
              <a:defRPr sz="7680"/>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11124489"/>
            <a:ext cx="19400520" cy="3070858"/>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96122" y="14195349"/>
            <a:ext cx="19400520" cy="17145250"/>
          </a:xfrm>
          <a:prstGeom prst="rect">
            <a:avLst/>
          </a:prstGeom>
        </p:spPr>
        <p:txBody>
          <a:bodyPr/>
          <a:lstStyle>
            <a:lvl1pPr>
              <a:defRPr sz="11520"/>
            </a:lvl1pPr>
            <a:lvl2pPr>
              <a:defRPr sz="9600"/>
            </a:lvl2pPr>
            <a:lvl3pPr>
              <a:defRPr sz="8640"/>
            </a:lvl3pPr>
            <a:lvl4pPr>
              <a:defRPr sz="7680"/>
            </a:lvl4pPr>
            <a:lvl5pPr>
              <a:defRPr sz="7680"/>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200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5967019"/>
            <a:ext cx="39502080" cy="54864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1106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5897822"/>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5897825"/>
            <a:ext cx="24536400" cy="25258056"/>
          </a:xfrm>
          <a:prstGeom prst="rect">
            <a:avLst/>
          </a:prstGeo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11475667"/>
            <a:ext cx="14439902" cy="19680211"/>
          </a:xfrm>
          <a:prstGeom prst="rect">
            <a:avLst/>
          </a:prstGeo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Edit Master text styles</a:t>
            </a:r>
          </a:p>
        </p:txBody>
      </p:sp>
    </p:spTree>
    <p:extLst>
      <p:ext uri="{BB962C8B-B14F-4D97-AF65-F5344CB8AC3E}">
        <p14:creationId xmlns:p14="http://schemas.microsoft.com/office/powerpoint/2010/main" val="3255905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56918" y="24089573"/>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756918" y="5712098"/>
            <a:ext cx="26334720" cy="17624021"/>
          </a:xfrm>
          <a:prstGeom prst="rect">
            <a:avLst/>
          </a:prstGeom>
        </p:spPr>
        <p:txBody>
          <a:bodyPr/>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8756918" y="26809915"/>
            <a:ext cx="26334720" cy="3863338"/>
          </a:xfrm>
          <a:prstGeom prst="rect">
            <a:avLst/>
          </a:prstGeo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Edit Master text styles</a:t>
            </a:r>
          </a:p>
        </p:txBody>
      </p:sp>
    </p:spTree>
    <p:extLst>
      <p:ext uri="{BB962C8B-B14F-4D97-AF65-F5344CB8AC3E}">
        <p14:creationId xmlns:p14="http://schemas.microsoft.com/office/powerpoint/2010/main" val="7637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9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top garnet ba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
            <a:ext cx="43891200" cy="4238904"/>
          </a:xfrm>
          <a:prstGeom prst="rect">
            <a:avLst/>
          </a:prstGeom>
        </p:spPr>
      </p:pic>
    </p:spTree>
    <p:extLst>
      <p:ext uri="{BB962C8B-B14F-4D97-AF65-F5344CB8AC3E}">
        <p14:creationId xmlns:p14="http://schemas.microsoft.com/office/powerpoint/2010/main" val="159032035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8" r:id="rId7"/>
    <p:sldLayoutId id="2147483659" r:id="rId8"/>
    <p:sldLayoutId id="2147483662" r:id="rId9"/>
  </p:sldLayoutIdLst>
  <p:txStyles>
    <p:titleStyle>
      <a:lvl1pPr algn="ctr" defTabSz="2194560" rtl="0" eaLnBrk="1" latinLnBrk="0" hangingPunct="1">
        <a:spcBef>
          <a:spcPct val="0"/>
        </a:spcBef>
        <a:buNone/>
        <a:defRPr sz="2112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36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4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2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emf"/><Relationship Id="rId20"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FFC0795F-EE84-BDE1-BBDC-0810E64735BB}"/>
              </a:ext>
            </a:extLst>
          </p:cNvPr>
          <p:cNvGrpSpPr/>
          <p:nvPr/>
        </p:nvGrpSpPr>
        <p:grpSpPr>
          <a:xfrm>
            <a:off x="22649921" y="5402041"/>
            <a:ext cx="9184068" cy="26001505"/>
            <a:chOff x="22649921" y="5402041"/>
            <a:chExt cx="9184068" cy="26001505"/>
          </a:xfrm>
        </p:grpSpPr>
        <p:grpSp>
          <p:nvGrpSpPr>
            <p:cNvPr id="65" name="Group 64">
              <a:extLst>
                <a:ext uri="{FF2B5EF4-FFF2-40B4-BE49-F238E27FC236}">
                  <a16:creationId xmlns:a16="http://schemas.microsoft.com/office/drawing/2014/main" id="{2B25A635-3AFF-077E-60A9-715790F845B6}"/>
                </a:ext>
              </a:extLst>
            </p:cNvPr>
            <p:cNvGrpSpPr/>
            <p:nvPr/>
          </p:nvGrpSpPr>
          <p:grpSpPr>
            <a:xfrm>
              <a:off x="22649921" y="5402041"/>
              <a:ext cx="9184068" cy="21619180"/>
              <a:chOff x="22649921" y="5402041"/>
              <a:chExt cx="9184068" cy="21619180"/>
            </a:xfrm>
          </p:grpSpPr>
          <p:sp>
            <p:nvSpPr>
              <p:cNvPr id="34" name="Rectangle 33"/>
              <p:cNvSpPr/>
              <p:nvPr/>
            </p:nvSpPr>
            <p:spPr>
              <a:xfrm>
                <a:off x="22652951" y="5402041"/>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Engineering Analysis</a:t>
                </a:r>
              </a:p>
            </p:txBody>
          </p:sp>
          <p:pic>
            <p:nvPicPr>
              <p:cNvPr id="55" name="Picture 54" descr="Diagram&#10;&#10;Description automatically generated">
                <a:extLst>
                  <a:ext uri="{FF2B5EF4-FFF2-40B4-BE49-F238E27FC236}">
                    <a16:creationId xmlns:a16="http://schemas.microsoft.com/office/drawing/2014/main" id="{F5B979F2-2201-5E4E-75F4-8A8E2E4A1E67}"/>
                  </a:ext>
                </a:extLst>
              </p:cNvPr>
              <p:cNvPicPr>
                <a:picLocks noChangeAspect="1"/>
              </p:cNvPicPr>
              <p:nvPr/>
            </p:nvPicPr>
            <p:blipFill>
              <a:blip r:embed="rId3"/>
              <a:stretch>
                <a:fillRect/>
              </a:stretch>
            </p:blipFill>
            <p:spPr>
              <a:xfrm>
                <a:off x="23564321" y="6358723"/>
                <a:ext cx="7315200" cy="3916289"/>
              </a:xfrm>
              <a:prstGeom prst="rect">
                <a:avLst/>
              </a:prstGeom>
            </p:spPr>
          </p:pic>
          <p:pic>
            <p:nvPicPr>
              <p:cNvPr id="56" name="Picture 55">
                <a:extLst>
                  <a:ext uri="{FF2B5EF4-FFF2-40B4-BE49-F238E27FC236}">
                    <a16:creationId xmlns:a16="http://schemas.microsoft.com/office/drawing/2014/main" id="{AE1617CC-8A47-F5D6-27A5-C63ED05CD2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4322" y="13181848"/>
                <a:ext cx="7315200" cy="3230914"/>
              </a:xfrm>
              <a:prstGeom prst="rect">
                <a:avLst/>
              </a:prstGeom>
            </p:spPr>
          </p:pic>
          <p:pic>
            <p:nvPicPr>
              <p:cNvPr id="57" name="Picture 56">
                <a:extLst>
                  <a:ext uri="{FF2B5EF4-FFF2-40B4-BE49-F238E27FC236}">
                    <a16:creationId xmlns:a16="http://schemas.microsoft.com/office/drawing/2014/main" id="{BC31B000-2059-704E-3B26-BA6ED36FE1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4322" y="20247052"/>
                <a:ext cx="7315200" cy="3428609"/>
              </a:xfrm>
              <a:prstGeom prst="rect">
                <a:avLst/>
              </a:prstGeom>
            </p:spPr>
          </p:pic>
          <p:sp>
            <p:nvSpPr>
              <p:cNvPr id="59" name="TextBox 58">
                <a:extLst>
                  <a:ext uri="{FF2B5EF4-FFF2-40B4-BE49-F238E27FC236}">
                    <a16:creationId xmlns:a16="http://schemas.microsoft.com/office/drawing/2014/main" id="{19806428-BFA4-6A97-3404-3D48618ACC70}"/>
                  </a:ext>
                </a:extLst>
              </p:cNvPr>
              <p:cNvSpPr txBox="1"/>
              <p:nvPr/>
            </p:nvSpPr>
            <p:spPr>
              <a:xfrm>
                <a:off x="25967272" y="10377851"/>
                <a:ext cx="2523448" cy="400110"/>
              </a:xfrm>
              <a:prstGeom prst="rect">
                <a:avLst/>
              </a:prstGeom>
              <a:noFill/>
              <a:ln>
                <a:noFill/>
              </a:ln>
            </p:spPr>
            <p:txBody>
              <a:bodyPr wrap="none" rtlCol="0">
                <a:spAutoFit/>
              </a:bodyPr>
              <a:lstStyle/>
              <a:p>
                <a:r>
                  <a:rPr lang="en-US" sz="2000">
                    <a:latin typeface="Arial Narrow" panose="020B0606020202030204" pitchFamily="34" charset="0"/>
                  </a:rPr>
                  <a:t>Bracket stress simulation</a:t>
                </a:r>
              </a:p>
            </p:txBody>
          </p:sp>
          <p:sp>
            <p:nvSpPr>
              <p:cNvPr id="60" name="TextBox 59">
                <a:extLst>
                  <a:ext uri="{FF2B5EF4-FFF2-40B4-BE49-F238E27FC236}">
                    <a16:creationId xmlns:a16="http://schemas.microsoft.com/office/drawing/2014/main" id="{6CB02529-5981-EB33-B116-165FA66B64A1}"/>
                  </a:ext>
                </a:extLst>
              </p:cNvPr>
              <p:cNvSpPr txBox="1"/>
              <p:nvPr/>
            </p:nvSpPr>
            <p:spPr>
              <a:xfrm>
                <a:off x="22689990" y="10881309"/>
                <a:ext cx="9143999" cy="1815882"/>
              </a:xfrm>
              <a:prstGeom prst="rect">
                <a:avLst/>
              </a:prstGeom>
              <a:noFill/>
              <a:ln>
                <a:noFill/>
              </a:ln>
            </p:spPr>
            <p:txBody>
              <a:bodyPr wrap="square" rtlCol="0">
                <a:spAutoFit/>
              </a:bodyPr>
              <a:lstStyle/>
              <a:p>
                <a:pPr algn="just"/>
                <a:r>
                  <a:rPr lang="en-US" sz="2800">
                    <a:latin typeface="Arial" panose="020B0604020202020204" pitchFamily="34" charset="0"/>
                    <a:cs typeface="Arial" panose="020B0604020202020204" pitchFamily="34" charset="0"/>
                  </a:rPr>
                  <a:t>An analysis was completed on the 3D printed brackets that were initially used in the construction of the shaker. A stress of 17.91 MPa was found to be the highest stress when undergoing 3000 N of force.</a:t>
                </a:r>
              </a:p>
            </p:txBody>
          </p:sp>
          <p:sp>
            <p:nvSpPr>
              <p:cNvPr id="61" name="TextBox 60">
                <a:extLst>
                  <a:ext uri="{FF2B5EF4-FFF2-40B4-BE49-F238E27FC236}">
                    <a16:creationId xmlns:a16="http://schemas.microsoft.com/office/drawing/2014/main" id="{C1B150A2-CF80-6E1C-CF4A-A40086DB09C4}"/>
                  </a:ext>
                </a:extLst>
              </p:cNvPr>
              <p:cNvSpPr txBox="1"/>
              <p:nvPr/>
            </p:nvSpPr>
            <p:spPr>
              <a:xfrm>
                <a:off x="25967249" y="16492939"/>
                <a:ext cx="2978701" cy="400110"/>
              </a:xfrm>
              <a:prstGeom prst="rect">
                <a:avLst/>
              </a:prstGeom>
              <a:noFill/>
              <a:ln>
                <a:noFill/>
              </a:ln>
            </p:spPr>
            <p:txBody>
              <a:bodyPr wrap="none" rtlCol="0">
                <a:spAutoFit/>
              </a:bodyPr>
              <a:lstStyle/>
              <a:p>
                <a:r>
                  <a:rPr lang="en-US" sz="2000" dirty="0">
                    <a:latin typeface="Arial Narrow" panose="020B0606020202030204" pitchFamily="34" charset="0"/>
                  </a:rPr>
                  <a:t>Acceleration/Force Simulation</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80ACD71-2A64-6D44-2787-3DE9A3686CC4}"/>
                      </a:ext>
                    </a:extLst>
                  </p:cNvPr>
                  <p:cNvSpPr txBox="1"/>
                  <p:nvPr/>
                </p:nvSpPr>
                <p:spPr>
                  <a:xfrm>
                    <a:off x="22649921" y="17031399"/>
                    <a:ext cx="9143999" cy="2823273"/>
                  </a:xfrm>
                  <a:prstGeom prst="rect">
                    <a:avLst/>
                  </a:prstGeom>
                  <a:noFill/>
                  <a:ln>
                    <a:noFill/>
                  </a:ln>
                </p:spPr>
                <p:txBody>
                  <a:bodyPr wrap="square" rtlCol="0">
                    <a:spAutoFit/>
                  </a:bodyPr>
                  <a:lstStyle/>
                  <a:p>
                    <a:pPr algn="just"/>
                    <a:r>
                      <a:rPr lang="en-US" sz="2800" dirty="0">
                        <a:latin typeface="Arial" panose="020B0604020202020204" pitchFamily="34" charset="0"/>
                        <a:ea typeface="Calibri" panose="020F0502020204030204" pitchFamily="34" charset="0"/>
                        <a:cs typeface="Arial" panose="020B0604020202020204" pitchFamily="34" charset="0"/>
                      </a:rPr>
                      <a:t>T</a:t>
                    </a:r>
                    <a:r>
                      <a:rPr lang="en-US" sz="2800" dirty="0">
                        <a:effectLst/>
                        <a:latin typeface="Arial" panose="020B0604020202020204" pitchFamily="34" charset="0"/>
                        <a:ea typeface="Calibri" panose="020F0502020204030204" pitchFamily="34" charset="0"/>
                        <a:cs typeface="Arial" panose="020B0604020202020204" pitchFamily="34" charset="0"/>
                      </a:rPr>
                      <a:t>he acceleration when the motor reaches steady state reaches well above 1500 </a:t>
                    </a:r>
                    <a14:m>
                      <m:oMath xmlns:m="http://schemas.openxmlformats.org/officeDocument/2006/math">
                        <m:f>
                          <m:fPr>
                            <m:ctrlPr>
                              <a:rPr lang="en-US" sz="2800" i="1">
                                <a:effectLst/>
                                <a:latin typeface="Cambria Math" panose="02040503050406030204" pitchFamily="18" charset="0"/>
                              </a:rPr>
                            </m:ctrlPr>
                          </m:fPr>
                          <m:num>
                            <m:r>
                              <a:rPr lang="en-US" sz="2800" i="1">
                                <a:effectLst/>
                                <a:latin typeface="Cambria Math" panose="02040503050406030204" pitchFamily="18" charset="0"/>
                                <a:ea typeface="Calibri" panose="020F0502020204030204" pitchFamily="34" charset="0"/>
                                <a:cs typeface="Arial" panose="020B0604020202020204" pitchFamily="34" charset="0"/>
                              </a:rPr>
                              <m:t>𝑚</m:t>
                            </m:r>
                          </m:num>
                          <m:den>
                            <m:sSup>
                              <m:sSupPr>
                                <m:ctrlPr>
                                  <a:rPr lang="en-US" sz="2800" i="1">
                                    <a:effectLst/>
                                    <a:latin typeface="Cambria Math" panose="02040503050406030204" pitchFamily="18" charset="0"/>
                                  </a:rPr>
                                </m:ctrlPr>
                              </m:sSupPr>
                              <m:e>
                                <m:r>
                                  <a:rPr lang="en-US" sz="2800" i="1">
                                    <a:effectLst/>
                                    <a:latin typeface="Cambria Math" panose="02040503050406030204" pitchFamily="18" charset="0"/>
                                    <a:ea typeface="Calibri" panose="020F0502020204030204" pitchFamily="34" charset="0"/>
                                    <a:cs typeface="Arial" panose="020B0604020202020204" pitchFamily="34" charset="0"/>
                                  </a:rPr>
                                  <m:t>𝑠</m:t>
                                </m:r>
                              </m:e>
                              <m:sup>
                                <m:r>
                                  <a:rPr lang="en-US" sz="2800" i="1">
                                    <a:effectLst/>
                                    <a:latin typeface="Cambria Math" panose="02040503050406030204" pitchFamily="18" charset="0"/>
                                    <a:ea typeface="Calibri" panose="020F0502020204030204" pitchFamily="34" charset="0"/>
                                    <a:cs typeface="Arial" panose="020B0604020202020204" pitchFamily="34" charset="0"/>
                                  </a:rPr>
                                  <m:t>2</m:t>
                                </m:r>
                              </m:sup>
                            </m:sSup>
                          </m:den>
                        </m:f>
                      </m:oMath>
                    </a14:m>
                    <a:r>
                      <a:rPr lang="en-US" sz="2800" dirty="0">
                        <a:effectLst/>
                        <a:latin typeface="Arial" panose="020B0604020202020204" pitchFamily="34" charset="0"/>
                        <a:ea typeface="Calibri" panose="020F0502020204030204" pitchFamily="34" charset="0"/>
                        <a:cs typeface="Arial" panose="020B0604020202020204" pitchFamily="34" charset="0"/>
                      </a:rPr>
                      <a:t>, which would output a force of over 6000 N, assuming a mass weight of 4.5 kg.  The positive and negative values represent the acceleration of the weight moving upward and downward.  The downward acceleration is higher due to effects of gravity. </a:t>
                    </a:r>
                    <a:endParaRPr lang="en-US" sz="2800" dirty="0">
                      <a:latin typeface="Arial" panose="020B0604020202020204" pitchFamily="34" charset="0"/>
                      <a:cs typeface="Arial" panose="020B0604020202020204" pitchFamily="34" charset="0"/>
                    </a:endParaRPr>
                  </a:p>
                </p:txBody>
              </p:sp>
            </mc:Choice>
            <mc:Fallback>
              <p:sp>
                <p:nvSpPr>
                  <p:cNvPr id="62" name="TextBox 61">
                    <a:extLst>
                      <a:ext uri="{FF2B5EF4-FFF2-40B4-BE49-F238E27FC236}">
                        <a16:creationId xmlns:a16="http://schemas.microsoft.com/office/drawing/2014/main" id="{B80ACD71-2A64-6D44-2787-3DE9A3686CC4}"/>
                      </a:ext>
                    </a:extLst>
                  </p:cNvPr>
                  <p:cNvSpPr txBox="1">
                    <a:spLocks noRot="1" noChangeAspect="1" noMove="1" noResize="1" noEditPoints="1" noAdjustHandles="1" noChangeArrowheads="1" noChangeShapeType="1" noTextEdit="1"/>
                  </p:cNvSpPr>
                  <p:nvPr/>
                </p:nvSpPr>
                <p:spPr>
                  <a:xfrm>
                    <a:off x="22649921" y="17031399"/>
                    <a:ext cx="9143999" cy="2823273"/>
                  </a:xfrm>
                  <a:prstGeom prst="rect">
                    <a:avLst/>
                  </a:prstGeom>
                  <a:blipFill>
                    <a:blip r:embed="rId6"/>
                    <a:stretch>
                      <a:fillRect l="-1400" t="-2376" r="-1333" b="-4968"/>
                    </a:stretch>
                  </a:blipFill>
                  <a:ln>
                    <a:no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CBBC83B1-B985-1B8D-6C38-94B77A33E0AC}"/>
                  </a:ext>
                </a:extLst>
              </p:cNvPr>
              <p:cNvSpPr txBox="1"/>
              <p:nvPr/>
            </p:nvSpPr>
            <p:spPr>
              <a:xfrm>
                <a:off x="25967249" y="23832159"/>
                <a:ext cx="3114122" cy="400110"/>
              </a:xfrm>
              <a:prstGeom prst="rect">
                <a:avLst/>
              </a:prstGeom>
              <a:noFill/>
              <a:ln>
                <a:noFill/>
              </a:ln>
            </p:spPr>
            <p:txBody>
              <a:bodyPr wrap="none" rtlCol="0">
                <a:spAutoFit/>
              </a:bodyPr>
              <a:lstStyle/>
              <a:p>
                <a:r>
                  <a:rPr lang="en-US" sz="2000">
                    <a:latin typeface="Arial Narrow" panose="020B0606020202030204" pitchFamily="34" charset="0"/>
                  </a:rPr>
                  <a:t>Temperature of motor over time</a:t>
                </a:r>
              </a:p>
            </p:txBody>
          </p:sp>
          <p:sp>
            <p:nvSpPr>
              <p:cNvPr id="64" name="TextBox 63">
                <a:extLst>
                  <a:ext uri="{FF2B5EF4-FFF2-40B4-BE49-F238E27FC236}">
                    <a16:creationId xmlns:a16="http://schemas.microsoft.com/office/drawing/2014/main" id="{FC1F5782-08C6-7116-6513-C0B62DA737D0}"/>
                  </a:ext>
                </a:extLst>
              </p:cNvPr>
              <p:cNvSpPr txBox="1"/>
              <p:nvPr/>
            </p:nvSpPr>
            <p:spPr>
              <a:xfrm>
                <a:off x="22689990" y="24343565"/>
                <a:ext cx="9143999" cy="2677656"/>
              </a:xfrm>
              <a:prstGeom prst="rect">
                <a:avLst/>
              </a:prstGeom>
              <a:noFill/>
              <a:ln>
                <a:noFill/>
              </a:ln>
            </p:spPr>
            <p:txBody>
              <a:bodyPr wrap="square" rtlCol="0">
                <a:spAutoFit/>
              </a:bodyPr>
              <a:lstStyle/>
              <a:p>
                <a:pPr algn="just"/>
                <a:r>
                  <a:rPr lang="en-US" sz="2800">
                    <a:latin typeface="Arial" panose="020B0604020202020204" pitchFamily="34" charset="0"/>
                    <a:ea typeface="Calibri" panose="020F0502020204030204" pitchFamily="34" charset="0"/>
                    <a:cs typeface="Arial" panose="020B0604020202020204" pitchFamily="34" charset="0"/>
                  </a:rPr>
                  <a:t>The motor is subjected to 105.372 K or 90 ℉ heat through operation.  The temperature of the motor rises and levels off at steady state without reaching extreme temperatures, as the maximum temperature reached is less than 316 K, or 109.13 ℉ .  This is well within safe operating temperatures for AC motors.</a:t>
                </a:r>
                <a:endParaRPr lang="en-US" sz="2800">
                  <a:latin typeface="Arial" panose="020B0604020202020204" pitchFamily="34" charset="0"/>
                  <a:cs typeface="Arial" panose="020B0604020202020204" pitchFamily="34" charset="0"/>
                </a:endParaRPr>
              </a:p>
            </p:txBody>
          </p:sp>
        </p:grpSp>
        <p:grpSp>
          <p:nvGrpSpPr>
            <p:cNvPr id="72" name="Group 71">
              <a:extLst>
                <a:ext uri="{FF2B5EF4-FFF2-40B4-BE49-F238E27FC236}">
                  <a16:creationId xmlns:a16="http://schemas.microsoft.com/office/drawing/2014/main" id="{2423BC5C-7634-ED38-797A-FD678F459C8D}"/>
                </a:ext>
              </a:extLst>
            </p:cNvPr>
            <p:cNvGrpSpPr/>
            <p:nvPr/>
          </p:nvGrpSpPr>
          <p:grpSpPr>
            <a:xfrm>
              <a:off x="22652926" y="27295376"/>
              <a:ext cx="9144000" cy="4108170"/>
              <a:chOff x="22652926" y="27295376"/>
              <a:chExt cx="9144000" cy="4108170"/>
            </a:xfrm>
          </p:grpSpPr>
          <p:sp>
            <p:nvSpPr>
              <p:cNvPr id="3" name="Rectangle 2">
                <a:extLst>
                  <a:ext uri="{FF2B5EF4-FFF2-40B4-BE49-F238E27FC236}">
                    <a16:creationId xmlns:a16="http://schemas.microsoft.com/office/drawing/2014/main" id="{D9643080-0B09-40EE-3A8C-D1DD7512F843}"/>
                  </a:ext>
                </a:extLst>
              </p:cNvPr>
              <p:cNvSpPr/>
              <p:nvPr/>
            </p:nvSpPr>
            <p:spPr>
              <a:xfrm>
                <a:off x="22652926" y="27295376"/>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Testing</a:t>
                </a:r>
              </a:p>
            </p:txBody>
          </p:sp>
          <p:sp>
            <p:nvSpPr>
              <p:cNvPr id="66" name="TextBox 65">
                <a:extLst>
                  <a:ext uri="{FF2B5EF4-FFF2-40B4-BE49-F238E27FC236}">
                    <a16:creationId xmlns:a16="http://schemas.microsoft.com/office/drawing/2014/main" id="{95444D07-D9AD-F3D5-8F9C-2D97DB2A3B3D}"/>
                  </a:ext>
                </a:extLst>
              </p:cNvPr>
              <p:cNvSpPr txBox="1"/>
              <p:nvPr/>
            </p:nvSpPr>
            <p:spPr>
              <a:xfrm>
                <a:off x="22652927" y="28295003"/>
                <a:ext cx="9143999" cy="3108543"/>
              </a:xfrm>
              <a:prstGeom prst="rect">
                <a:avLst/>
              </a:prstGeom>
              <a:noFill/>
              <a:ln>
                <a:noFill/>
              </a:ln>
            </p:spPr>
            <p:txBody>
              <a:bodyPr wrap="square" lIns="91440" tIns="45720" rIns="91440" bIns="45720" rtlCol="0" anchor="t">
                <a:spAutoFit/>
              </a:bodyPr>
              <a:lstStyle/>
              <a:p>
                <a:pPr algn="just"/>
                <a:r>
                  <a:rPr lang="en-US" sz="2800">
                    <a:latin typeface="Arial"/>
                    <a:ea typeface="Calibri" panose="020F0502020204030204" pitchFamily="34" charset="0"/>
                    <a:cs typeface="Arial"/>
                  </a:rPr>
                  <a:t>The team began testing the shaker to ensure that all the key needs were met. Tests were conducted to ensure that the shaker could test vibration data, operate at different frequencies and have a resolution of 1 Hz. Three more tests were conducted on the structure of the shaker. These tests were for portability, robustness, and contact/energy transfer to bridge.</a:t>
                </a:r>
                <a:endParaRPr lang="en-US" sz="2800">
                  <a:latin typeface="Arial" panose="020B0604020202020204" pitchFamily="34" charset="0"/>
                  <a:cs typeface="Arial" panose="020B0604020202020204" pitchFamily="34" charset="0"/>
                </a:endParaRPr>
              </a:p>
            </p:txBody>
          </p:sp>
        </p:grpSp>
      </p:grpSp>
      <p:grpSp>
        <p:nvGrpSpPr>
          <p:cNvPr id="99" name="Group 98">
            <a:extLst>
              <a:ext uri="{FF2B5EF4-FFF2-40B4-BE49-F238E27FC236}">
                <a16:creationId xmlns:a16="http://schemas.microsoft.com/office/drawing/2014/main" id="{6A3F53F0-6D87-F934-9519-AED8E43F1EE6}"/>
              </a:ext>
            </a:extLst>
          </p:cNvPr>
          <p:cNvGrpSpPr/>
          <p:nvPr/>
        </p:nvGrpSpPr>
        <p:grpSpPr>
          <a:xfrm>
            <a:off x="12218165" y="5402041"/>
            <a:ext cx="9158109" cy="26001505"/>
            <a:chOff x="12218165" y="5402041"/>
            <a:chExt cx="9158109" cy="26001505"/>
          </a:xfrm>
        </p:grpSpPr>
        <p:grpSp>
          <p:nvGrpSpPr>
            <p:cNvPr id="54" name="Group 53">
              <a:extLst>
                <a:ext uri="{FF2B5EF4-FFF2-40B4-BE49-F238E27FC236}">
                  <a16:creationId xmlns:a16="http://schemas.microsoft.com/office/drawing/2014/main" id="{5093736D-2A47-5720-FEC4-F0C2033489E7}"/>
                </a:ext>
              </a:extLst>
            </p:cNvPr>
            <p:cNvGrpSpPr/>
            <p:nvPr/>
          </p:nvGrpSpPr>
          <p:grpSpPr>
            <a:xfrm>
              <a:off x="12218165" y="5402041"/>
              <a:ext cx="9158109" cy="19874352"/>
              <a:chOff x="12218165" y="5402041"/>
              <a:chExt cx="9158109" cy="19874352"/>
            </a:xfrm>
          </p:grpSpPr>
          <p:sp>
            <p:nvSpPr>
              <p:cNvPr id="116" name="Rectangle 115"/>
              <p:cNvSpPr/>
              <p:nvPr/>
            </p:nvSpPr>
            <p:spPr>
              <a:xfrm>
                <a:off x="12218168" y="5402041"/>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Concept Selection</a:t>
                </a:r>
              </a:p>
            </p:txBody>
          </p:sp>
          <p:pic>
            <p:nvPicPr>
              <p:cNvPr id="42" name="Picture 7" descr="Diagram&#10;&#10;Description automatically generated">
                <a:extLst>
                  <a:ext uri="{FF2B5EF4-FFF2-40B4-BE49-F238E27FC236}">
                    <a16:creationId xmlns:a16="http://schemas.microsoft.com/office/drawing/2014/main" id="{D939AB44-BD2A-3AF0-8BE7-03DB331DDFDA}"/>
                  </a:ext>
                </a:extLst>
              </p:cNvPr>
              <p:cNvPicPr>
                <a:picLocks noChangeAspect="1"/>
              </p:cNvPicPr>
              <p:nvPr/>
            </p:nvPicPr>
            <p:blipFill>
              <a:blip r:embed="rId7"/>
              <a:stretch>
                <a:fillRect/>
              </a:stretch>
            </p:blipFill>
            <p:spPr>
              <a:xfrm>
                <a:off x="12222749" y="6490180"/>
                <a:ext cx="4572000" cy="3636648"/>
              </a:xfrm>
              <a:prstGeom prst="rect">
                <a:avLst/>
              </a:prstGeom>
              <a:ln>
                <a:noFill/>
              </a:ln>
            </p:spPr>
          </p:pic>
          <p:pic>
            <p:nvPicPr>
              <p:cNvPr id="43" name="Picture 6" descr="Diagram, engineering drawing&#10;&#10;Description automatically generated">
                <a:extLst>
                  <a:ext uri="{FF2B5EF4-FFF2-40B4-BE49-F238E27FC236}">
                    <a16:creationId xmlns:a16="http://schemas.microsoft.com/office/drawing/2014/main" id="{D6FBAD03-366B-0AE2-07F0-F200152B0CDB}"/>
                  </a:ext>
                </a:extLst>
              </p:cNvPr>
              <p:cNvPicPr>
                <a:picLocks noChangeAspect="1"/>
              </p:cNvPicPr>
              <p:nvPr/>
            </p:nvPicPr>
            <p:blipFill>
              <a:blip r:embed="rId8"/>
              <a:stretch>
                <a:fillRect/>
              </a:stretch>
            </p:blipFill>
            <p:spPr>
              <a:xfrm>
                <a:off x="16804274" y="6603162"/>
                <a:ext cx="4572000" cy="3282181"/>
              </a:xfrm>
              <a:prstGeom prst="rect">
                <a:avLst/>
              </a:prstGeom>
              <a:ln>
                <a:noFill/>
              </a:ln>
            </p:spPr>
          </p:pic>
          <p:pic>
            <p:nvPicPr>
              <p:cNvPr id="44" name="Picture 43">
                <a:extLst>
                  <a:ext uri="{FF2B5EF4-FFF2-40B4-BE49-F238E27FC236}">
                    <a16:creationId xmlns:a16="http://schemas.microsoft.com/office/drawing/2014/main" id="{04FB80D9-AE2E-595C-3739-2A15A5B79E97}"/>
                  </a:ext>
                </a:extLst>
              </p:cNvPr>
              <p:cNvPicPr>
                <a:picLocks noChangeAspect="1"/>
              </p:cNvPicPr>
              <p:nvPr/>
            </p:nvPicPr>
            <p:blipFill rotWithShape="1">
              <a:blip r:embed="rId9">
                <a:extLst>
                  <a:ext uri="{28A0092B-C50C-407E-A947-70E740481C1C}">
                    <a14:useLocalDpi xmlns:a14="http://schemas.microsoft.com/office/drawing/2010/main" val="0"/>
                  </a:ext>
                </a:extLst>
              </a:blip>
              <a:srcRect t="-10810" b="-4803"/>
              <a:stretch/>
            </p:blipFill>
            <p:spPr bwMode="auto">
              <a:xfrm>
                <a:off x="12218168" y="10772038"/>
                <a:ext cx="4572000" cy="3217224"/>
              </a:xfrm>
              <a:custGeom>
                <a:avLst/>
                <a:gdLst/>
                <a:ahLst/>
                <a:cxnLst/>
                <a:rect l="l" t="t" r="r" b="b"/>
                <a:pathLst>
                  <a:path w="3976051" h="2331947">
                    <a:moveTo>
                      <a:pt x="0" y="0"/>
                    </a:moveTo>
                    <a:lnTo>
                      <a:pt x="3976051" y="0"/>
                    </a:lnTo>
                    <a:lnTo>
                      <a:pt x="3976051" y="2331947"/>
                    </a:lnTo>
                    <a:lnTo>
                      <a:pt x="0" y="2331947"/>
                    </a:lnTo>
                    <a:close/>
                  </a:path>
                </a:pathLst>
              </a:custGeom>
              <a:noFill/>
              <a:ln>
                <a:noFill/>
              </a:ln>
              <a:extLst>
                <a:ext uri="{53640926-AAD7-44D8-BBD7-CCE9431645EC}">
                  <a14:shadowObscured xmlns:a14="http://schemas.microsoft.com/office/drawing/2010/main"/>
                </a:ext>
              </a:extLst>
            </p:spPr>
          </p:pic>
          <p:pic>
            <p:nvPicPr>
              <p:cNvPr id="45" name="Picture 7" descr="A picture containing shape&#10;&#10;Description automatically generated">
                <a:extLst>
                  <a:ext uri="{FF2B5EF4-FFF2-40B4-BE49-F238E27FC236}">
                    <a16:creationId xmlns:a16="http://schemas.microsoft.com/office/drawing/2014/main" id="{592C6EAF-24C5-8849-CC42-510E87DD89F3}"/>
                  </a:ext>
                </a:extLst>
              </p:cNvPr>
              <p:cNvPicPr>
                <a:picLocks noChangeAspect="1"/>
              </p:cNvPicPr>
              <p:nvPr/>
            </p:nvPicPr>
            <p:blipFill>
              <a:blip r:embed="rId10"/>
              <a:stretch>
                <a:fillRect/>
              </a:stretch>
            </p:blipFill>
            <p:spPr>
              <a:xfrm>
                <a:off x="16798258" y="10522716"/>
                <a:ext cx="4572000" cy="3679748"/>
              </a:xfrm>
              <a:prstGeom prst="rect">
                <a:avLst/>
              </a:prstGeom>
              <a:ln>
                <a:noFill/>
              </a:ln>
            </p:spPr>
          </p:pic>
          <p:pic>
            <p:nvPicPr>
              <p:cNvPr id="46" name="Picture 45">
                <a:extLst>
                  <a:ext uri="{FF2B5EF4-FFF2-40B4-BE49-F238E27FC236}">
                    <a16:creationId xmlns:a16="http://schemas.microsoft.com/office/drawing/2014/main" id="{B389DB8A-BE21-87F3-610A-DD9E260480D2}"/>
                  </a:ext>
                </a:extLst>
              </p:cNvPr>
              <p:cNvPicPr>
                <a:picLocks noChangeAspect="1"/>
              </p:cNvPicPr>
              <p:nvPr/>
            </p:nvPicPr>
            <p:blipFill rotWithShape="1">
              <a:blip r:embed="rId11">
                <a:extLst>
                  <a:ext uri="{28A0092B-C50C-407E-A947-70E740481C1C}">
                    <a14:useLocalDpi xmlns:a14="http://schemas.microsoft.com/office/drawing/2010/main" val="0"/>
                  </a:ext>
                </a:extLst>
              </a:blip>
              <a:srcRect t="1219" b="-616"/>
              <a:stretch/>
            </p:blipFill>
            <p:spPr bwMode="auto">
              <a:xfrm>
                <a:off x="14504168" y="15069069"/>
                <a:ext cx="4572000" cy="5650893"/>
              </a:xfrm>
              <a:custGeom>
                <a:avLst/>
                <a:gdLst/>
                <a:ahLst/>
                <a:cxnLst/>
                <a:rect l="l" t="t" r="r" b="b"/>
                <a:pathLst>
                  <a:path w="3976051" h="2331947">
                    <a:moveTo>
                      <a:pt x="0" y="0"/>
                    </a:moveTo>
                    <a:lnTo>
                      <a:pt x="3976051" y="0"/>
                    </a:lnTo>
                    <a:lnTo>
                      <a:pt x="3976051" y="2331947"/>
                    </a:lnTo>
                    <a:lnTo>
                      <a:pt x="0" y="2331947"/>
                    </a:lnTo>
                    <a:close/>
                  </a:path>
                </a:pathLst>
              </a:custGeom>
              <a:noFill/>
              <a:extLst>
                <a:ext uri="{53640926-AAD7-44D8-BBD7-CCE9431645EC}">
                  <a14:shadowObscured xmlns:a14="http://schemas.microsoft.com/office/drawing/2010/main"/>
                </a:ext>
              </a:extLst>
            </p:spPr>
          </p:pic>
          <p:sp>
            <p:nvSpPr>
              <p:cNvPr id="47" name="TextBox 46">
                <a:extLst>
                  <a:ext uri="{FF2B5EF4-FFF2-40B4-BE49-F238E27FC236}">
                    <a16:creationId xmlns:a16="http://schemas.microsoft.com/office/drawing/2014/main" id="{E496BCD1-60D7-FF9A-E5AA-6D1D984C74C0}"/>
                  </a:ext>
                </a:extLst>
              </p:cNvPr>
              <p:cNvSpPr txBox="1"/>
              <p:nvPr/>
            </p:nvSpPr>
            <p:spPr>
              <a:xfrm>
                <a:off x="13427812" y="10057339"/>
                <a:ext cx="2161874" cy="400110"/>
              </a:xfrm>
              <a:prstGeom prst="rect">
                <a:avLst/>
              </a:prstGeom>
              <a:noFill/>
              <a:ln>
                <a:noFill/>
              </a:ln>
            </p:spPr>
            <p:txBody>
              <a:bodyPr wrap="none" rtlCol="0">
                <a:spAutoFit/>
              </a:bodyPr>
              <a:lstStyle/>
              <a:p>
                <a:r>
                  <a:rPr lang="en-US" sz="2000">
                    <a:latin typeface="Arial Narrow" panose="020B0606020202030204" pitchFamily="34" charset="0"/>
                  </a:rPr>
                  <a:t>Offset Weight Design</a:t>
                </a:r>
              </a:p>
            </p:txBody>
          </p:sp>
          <p:sp>
            <p:nvSpPr>
              <p:cNvPr id="48" name="TextBox 47">
                <a:extLst>
                  <a:ext uri="{FF2B5EF4-FFF2-40B4-BE49-F238E27FC236}">
                    <a16:creationId xmlns:a16="http://schemas.microsoft.com/office/drawing/2014/main" id="{4226AD20-2D5B-8332-69C6-CE148DA3D3AE}"/>
                  </a:ext>
                </a:extLst>
              </p:cNvPr>
              <p:cNvSpPr txBox="1"/>
              <p:nvPr/>
            </p:nvSpPr>
            <p:spPr>
              <a:xfrm>
                <a:off x="17878336" y="10053550"/>
                <a:ext cx="2404826" cy="400110"/>
              </a:xfrm>
              <a:prstGeom prst="rect">
                <a:avLst/>
              </a:prstGeom>
              <a:noFill/>
              <a:ln>
                <a:noFill/>
              </a:ln>
            </p:spPr>
            <p:txBody>
              <a:bodyPr wrap="none" rtlCol="0">
                <a:spAutoFit/>
              </a:bodyPr>
              <a:lstStyle/>
              <a:p>
                <a:r>
                  <a:rPr lang="en-US" sz="2000">
                    <a:latin typeface="Arial Narrow" panose="020B0606020202030204" pitchFamily="34" charset="0"/>
                  </a:rPr>
                  <a:t>Solenoid Impact Design</a:t>
                </a:r>
              </a:p>
            </p:txBody>
          </p:sp>
          <p:sp>
            <p:nvSpPr>
              <p:cNvPr id="49" name="TextBox 48">
                <a:extLst>
                  <a:ext uri="{FF2B5EF4-FFF2-40B4-BE49-F238E27FC236}">
                    <a16:creationId xmlns:a16="http://schemas.microsoft.com/office/drawing/2014/main" id="{6AC0663D-32E7-C4BC-94C8-06E3D10C92E6}"/>
                  </a:ext>
                </a:extLst>
              </p:cNvPr>
              <p:cNvSpPr txBox="1"/>
              <p:nvPr/>
            </p:nvSpPr>
            <p:spPr>
              <a:xfrm>
                <a:off x="13478050" y="14202464"/>
                <a:ext cx="2062937" cy="400110"/>
              </a:xfrm>
              <a:prstGeom prst="rect">
                <a:avLst/>
              </a:prstGeom>
              <a:noFill/>
              <a:ln>
                <a:noFill/>
              </a:ln>
            </p:spPr>
            <p:txBody>
              <a:bodyPr wrap="none" rtlCol="0">
                <a:spAutoFit/>
              </a:bodyPr>
              <a:lstStyle/>
              <a:p>
                <a:r>
                  <a:rPr lang="en-US" sz="2000">
                    <a:latin typeface="Arial Narrow" panose="020B0606020202030204" pitchFamily="34" charset="0"/>
                  </a:rPr>
                  <a:t>Drop Weight Design</a:t>
                </a:r>
              </a:p>
            </p:txBody>
          </p:sp>
          <p:sp>
            <p:nvSpPr>
              <p:cNvPr id="50" name="TextBox 49">
                <a:extLst>
                  <a:ext uri="{FF2B5EF4-FFF2-40B4-BE49-F238E27FC236}">
                    <a16:creationId xmlns:a16="http://schemas.microsoft.com/office/drawing/2014/main" id="{C5ABCA5B-7DE9-1366-AEDC-9DDE332FBCA4}"/>
                  </a:ext>
                </a:extLst>
              </p:cNvPr>
              <p:cNvSpPr txBox="1"/>
              <p:nvPr/>
            </p:nvSpPr>
            <p:spPr>
              <a:xfrm>
                <a:off x="17878336" y="14198242"/>
                <a:ext cx="2419252" cy="400110"/>
              </a:xfrm>
              <a:prstGeom prst="rect">
                <a:avLst/>
              </a:prstGeom>
              <a:noFill/>
              <a:ln>
                <a:noFill/>
              </a:ln>
            </p:spPr>
            <p:txBody>
              <a:bodyPr wrap="none" rtlCol="0">
                <a:spAutoFit/>
              </a:bodyPr>
              <a:lstStyle/>
              <a:p>
                <a:r>
                  <a:rPr lang="en-US" sz="2000">
                    <a:latin typeface="Arial Narrow" panose="020B0606020202030204" pitchFamily="34" charset="0"/>
                  </a:rPr>
                  <a:t>Hydraulic Piston Design</a:t>
                </a:r>
              </a:p>
            </p:txBody>
          </p:sp>
          <p:sp>
            <p:nvSpPr>
              <p:cNvPr id="51" name="TextBox 50">
                <a:extLst>
                  <a:ext uri="{FF2B5EF4-FFF2-40B4-BE49-F238E27FC236}">
                    <a16:creationId xmlns:a16="http://schemas.microsoft.com/office/drawing/2014/main" id="{5479439B-4963-9323-F41C-9EAB432F2F5B}"/>
                  </a:ext>
                </a:extLst>
              </p:cNvPr>
              <p:cNvSpPr txBox="1"/>
              <p:nvPr/>
            </p:nvSpPr>
            <p:spPr>
              <a:xfrm>
                <a:off x="15063028" y="20786347"/>
                <a:ext cx="3454279" cy="400110"/>
              </a:xfrm>
              <a:prstGeom prst="rect">
                <a:avLst/>
              </a:prstGeom>
              <a:noFill/>
              <a:ln>
                <a:noFill/>
              </a:ln>
            </p:spPr>
            <p:txBody>
              <a:bodyPr wrap="none" rtlCol="0">
                <a:spAutoFit/>
              </a:bodyPr>
              <a:lstStyle/>
              <a:p>
                <a:r>
                  <a:rPr lang="en-US" sz="2000">
                    <a:latin typeface="Arial Narrow" panose="020B0606020202030204" pitchFamily="34" charset="0"/>
                  </a:rPr>
                  <a:t>Linear Vibration Translation Design</a:t>
                </a:r>
              </a:p>
            </p:txBody>
          </p:sp>
          <p:sp>
            <p:nvSpPr>
              <p:cNvPr id="52" name="TextBox 51">
                <a:extLst>
                  <a:ext uri="{FF2B5EF4-FFF2-40B4-BE49-F238E27FC236}">
                    <a16:creationId xmlns:a16="http://schemas.microsoft.com/office/drawing/2014/main" id="{594D302B-10BC-E1F5-5188-A322732147A5}"/>
                  </a:ext>
                </a:extLst>
              </p:cNvPr>
              <p:cNvSpPr txBox="1"/>
              <p:nvPr/>
            </p:nvSpPr>
            <p:spPr>
              <a:xfrm>
                <a:off x="12218165" y="21306075"/>
                <a:ext cx="9143982" cy="3970318"/>
              </a:xfrm>
              <a:prstGeom prst="rect">
                <a:avLst/>
              </a:prstGeom>
              <a:noFill/>
              <a:ln>
                <a:noFill/>
              </a:ln>
            </p:spPr>
            <p:txBody>
              <a:bodyPr wrap="square" lIns="91440" tIns="45720" rIns="91440" bIns="45720" rtlCol="0" anchor="t">
                <a:spAutoFit/>
              </a:bodyPr>
              <a:lstStyle/>
              <a:p>
                <a:pPr algn="just"/>
                <a:r>
                  <a:rPr lang="en-US" sz="2800">
                    <a:latin typeface="Arial"/>
                    <a:cs typeface="Arial"/>
                  </a:rPr>
                  <a:t>The above five concepts were developed through a concept creation process. The shaker needs to induce vibrations in the bridge, so the structure must be strong enough to withstand the force of operation, be simple and robust enough to operate, while still being capable of putting high levels of vibration down into the bridge. For these reasons, the ‘Linear Vibration Translation Design’ was chosen to move forward. The final product of the shaker is shown below.</a:t>
                </a:r>
              </a:p>
            </p:txBody>
          </p:sp>
        </p:grpSp>
        <p:pic>
          <p:nvPicPr>
            <p:cNvPr id="67" name="Picture 66">
              <a:extLst>
                <a:ext uri="{FF2B5EF4-FFF2-40B4-BE49-F238E27FC236}">
                  <a16:creationId xmlns:a16="http://schemas.microsoft.com/office/drawing/2014/main" id="{4C8482F4-E5BA-B798-57A6-B5604EAB9FE5}"/>
                </a:ext>
              </a:extLst>
            </p:cNvPr>
            <p:cNvPicPr>
              <a:picLocks noChangeAspect="1"/>
            </p:cNvPicPr>
            <p:nvPr/>
          </p:nvPicPr>
          <p:blipFill rotWithShape="1">
            <a:blip r:embed="rId12"/>
            <a:srcRect l="-368" r="-125"/>
            <a:stretch/>
          </p:blipFill>
          <p:spPr>
            <a:xfrm>
              <a:off x="12729936" y="25158826"/>
              <a:ext cx="8115300" cy="5823101"/>
            </a:xfrm>
            <a:prstGeom prst="rect">
              <a:avLst/>
            </a:prstGeom>
          </p:spPr>
        </p:pic>
        <p:sp>
          <p:nvSpPr>
            <p:cNvPr id="68" name="TextBox 67">
              <a:extLst>
                <a:ext uri="{FF2B5EF4-FFF2-40B4-BE49-F238E27FC236}">
                  <a16:creationId xmlns:a16="http://schemas.microsoft.com/office/drawing/2014/main" id="{3FC4CDCB-2BC3-6C33-725D-73920F150492}"/>
                </a:ext>
              </a:extLst>
            </p:cNvPr>
            <p:cNvSpPr txBox="1"/>
            <p:nvPr/>
          </p:nvSpPr>
          <p:spPr>
            <a:xfrm>
              <a:off x="15721594" y="31003436"/>
              <a:ext cx="2137124" cy="400110"/>
            </a:xfrm>
            <a:prstGeom prst="rect">
              <a:avLst/>
            </a:prstGeom>
            <a:noFill/>
            <a:ln>
              <a:noFill/>
            </a:ln>
          </p:spPr>
          <p:txBody>
            <a:bodyPr wrap="none" rtlCol="0">
              <a:spAutoFit/>
            </a:bodyPr>
            <a:lstStyle/>
            <a:p>
              <a:r>
                <a:rPr lang="en-US" sz="2000">
                  <a:latin typeface="Arial Narrow" panose="020B0606020202030204" pitchFamily="34" charset="0"/>
                </a:rPr>
                <a:t>Final Design Product</a:t>
              </a:r>
            </a:p>
          </p:txBody>
        </p:sp>
      </p:grpSp>
      <p:grpSp>
        <p:nvGrpSpPr>
          <p:cNvPr id="100" name="Group 99">
            <a:extLst>
              <a:ext uri="{FF2B5EF4-FFF2-40B4-BE49-F238E27FC236}">
                <a16:creationId xmlns:a16="http://schemas.microsoft.com/office/drawing/2014/main" id="{7B183D0A-7805-C088-F629-7E81FFB9E46A}"/>
              </a:ext>
            </a:extLst>
          </p:cNvPr>
          <p:cNvGrpSpPr/>
          <p:nvPr/>
        </p:nvGrpSpPr>
        <p:grpSpPr>
          <a:xfrm>
            <a:off x="1783377" y="5402041"/>
            <a:ext cx="9144008" cy="26001505"/>
            <a:chOff x="1783377" y="5402041"/>
            <a:chExt cx="9144008" cy="26001505"/>
          </a:xfrm>
        </p:grpSpPr>
        <p:grpSp>
          <p:nvGrpSpPr>
            <p:cNvPr id="21" name="Group 20">
              <a:extLst>
                <a:ext uri="{FF2B5EF4-FFF2-40B4-BE49-F238E27FC236}">
                  <a16:creationId xmlns:a16="http://schemas.microsoft.com/office/drawing/2014/main" id="{120267A2-AC10-DACA-3F04-B24F02E2F409}"/>
                </a:ext>
              </a:extLst>
            </p:cNvPr>
            <p:cNvGrpSpPr/>
            <p:nvPr/>
          </p:nvGrpSpPr>
          <p:grpSpPr>
            <a:xfrm>
              <a:off x="1783385" y="21504157"/>
              <a:ext cx="9144000" cy="2730282"/>
              <a:chOff x="1783386" y="15061528"/>
              <a:chExt cx="9144000" cy="2730282"/>
            </a:xfrm>
          </p:grpSpPr>
          <p:sp>
            <p:nvSpPr>
              <p:cNvPr id="36" name="Rectangle 35"/>
              <p:cNvSpPr/>
              <p:nvPr/>
            </p:nvSpPr>
            <p:spPr>
              <a:xfrm>
                <a:off x="1783386" y="15061528"/>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Mission Statement</a:t>
                </a:r>
              </a:p>
            </p:txBody>
          </p:sp>
          <p:sp>
            <p:nvSpPr>
              <p:cNvPr id="20" name="TextBox 19">
                <a:extLst>
                  <a:ext uri="{FF2B5EF4-FFF2-40B4-BE49-F238E27FC236}">
                    <a16:creationId xmlns:a16="http://schemas.microsoft.com/office/drawing/2014/main" id="{BAB7A0EF-0AF8-145A-E0B1-6B51DE43AFE6}"/>
                  </a:ext>
                </a:extLst>
              </p:cNvPr>
              <p:cNvSpPr txBox="1"/>
              <p:nvPr/>
            </p:nvSpPr>
            <p:spPr>
              <a:xfrm>
                <a:off x="1783387" y="15975928"/>
                <a:ext cx="9143997" cy="1815882"/>
              </a:xfrm>
              <a:prstGeom prst="rect">
                <a:avLst/>
              </a:prstGeom>
              <a:noFill/>
            </p:spPr>
            <p:txBody>
              <a:bodyPr wrap="square">
                <a:spAutoFit/>
              </a:bodyPr>
              <a:lstStyle/>
              <a:p>
                <a:pPr marL="0" indent="0" algn="ctr">
                  <a:buNone/>
                </a:pPr>
                <a:endParaRPr lang="en-US" sz="2800">
                  <a:effectLst/>
                  <a:latin typeface="Arial" panose="020B0604020202020204" pitchFamily="34" charset="0"/>
                  <a:ea typeface="Times New Roman" panose="02020603050405020304" pitchFamily="18" charset="0"/>
                  <a:cs typeface="Arial" panose="020B0604020202020204" pitchFamily="34" charset="0"/>
                </a:endParaRPr>
              </a:p>
              <a:p>
                <a:pPr marL="0" indent="0" algn="ctr">
                  <a:buNone/>
                </a:pPr>
                <a:r>
                  <a:rPr lang="en-US" sz="2800">
                    <a:effectLst/>
                    <a:latin typeface="Arial" panose="020B0604020202020204" pitchFamily="34" charset="0"/>
                    <a:ea typeface="Times New Roman" panose="02020603050405020304" pitchFamily="18" charset="0"/>
                    <a:cs typeface="Arial" panose="020B0604020202020204" pitchFamily="34" charset="0"/>
                  </a:rPr>
                  <a:t>“Dr. Austin Downey needs a bridge shaker that needs to test vibration data, operate at different frequencies, be safe to operate, and leave the bridge undamaged.”</a:t>
                </a:r>
                <a:endParaRPr lang="en-US" sz="280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CA0245F0-4F13-5EF5-00CA-1DDAD6D754FB}"/>
                </a:ext>
              </a:extLst>
            </p:cNvPr>
            <p:cNvGrpSpPr/>
            <p:nvPr/>
          </p:nvGrpSpPr>
          <p:grpSpPr>
            <a:xfrm>
              <a:off x="1783385" y="5402041"/>
              <a:ext cx="9144000" cy="9347553"/>
              <a:chOff x="1783385" y="5402041"/>
              <a:chExt cx="9144000" cy="9347553"/>
            </a:xfrm>
          </p:grpSpPr>
          <p:grpSp>
            <p:nvGrpSpPr>
              <p:cNvPr id="13" name="Group 12">
                <a:extLst>
                  <a:ext uri="{FF2B5EF4-FFF2-40B4-BE49-F238E27FC236}">
                    <a16:creationId xmlns:a16="http://schemas.microsoft.com/office/drawing/2014/main" id="{22C4A261-5FCB-917A-B9D5-7405E35A26F1}"/>
                  </a:ext>
                </a:extLst>
              </p:cNvPr>
              <p:cNvGrpSpPr/>
              <p:nvPr/>
            </p:nvGrpSpPr>
            <p:grpSpPr>
              <a:xfrm>
                <a:off x="1783385" y="5402041"/>
                <a:ext cx="9144000" cy="4065226"/>
                <a:chOff x="1783385" y="5402041"/>
                <a:chExt cx="9144000" cy="4065226"/>
              </a:xfrm>
            </p:grpSpPr>
            <p:sp>
              <p:nvSpPr>
                <p:cNvPr id="12" name="Rectangle 11"/>
                <p:cNvSpPr/>
                <p:nvPr/>
              </p:nvSpPr>
              <p:spPr>
                <a:xfrm>
                  <a:off x="1783385" y="5402041"/>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cs typeface="Arial" panose="020B0604020202020204" pitchFamily="34" charset="0"/>
                    </a:rPr>
                    <a:t>Background</a:t>
                  </a:r>
                </a:p>
              </p:txBody>
            </p:sp>
            <p:sp>
              <p:nvSpPr>
                <p:cNvPr id="11" name="TextBox 10">
                  <a:extLst>
                    <a:ext uri="{FF2B5EF4-FFF2-40B4-BE49-F238E27FC236}">
                      <a16:creationId xmlns:a16="http://schemas.microsoft.com/office/drawing/2014/main" id="{3CEC1876-1570-19D0-FBA1-E323806766DD}"/>
                    </a:ext>
                  </a:extLst>
                </p:cNvPr>
                <p:cNvSpPr txBox="1"/>
                <p:nvPr/>
              </p:nvSpPr>
              <p:spPr>
                <a:xfrm>
                  <a:off x="1783385" y="6358724"/>
                  <a:ext cx="9144000" cy="3108543"/>
                </a:xfrm>
                <a:prstGeom prst="rect">
                  <a:avLst/>
                </a:prstGeom>
                <a:noFill/>
              </p:spPr>
              <p:txBody>
                <a:bodyPr wrap="square" lIns="91440" tIns="45720" rIns="91440" bIns="45720" rtlCol="0" anchor="t">
                  <a:spAutoFit/>
                </a:bodyPr>
                <a:lstStyle/>
                <a:p>
                  <a:pPr algn="just"/>
                  <a:r>
                    <a:rPr lang="en-US" sz="2800">
                      <a:latin typeface="Arial"/>
                      <a:cs typeface="Arial"/>
                    </a:rPr>
                    <a:t>The </a:t>
                  </a:r>
                  <a:r>
                    <a:rPr lang="en-US" sz="2800">
                      <a:latin typeface="Arial"/>
                      <a:ea typeface="Calibri" panose="020F0502020204030204" pitchFamily="34" charset="0"/>
                      <a:cs typeface="Arial"/>
                    </a:rPr>
                    <a:t>Adaptive </a:t>
                  </a:r>
                  <a:r>
                    <a:rPr lang="en-US" sz="2800">
                      <a:effectLst/>
                      <a:latin typeface="Arial"/>
                      <a:ea typeface="Calibri" panose="020F0502020204030204" pitchFamily="34" charset="0"/>
                      <a:cs typeface="Arial"/>
                    </a:rPr>
                    <a:t>Real-Time Systems (ARTS) </a:t>
                  </a:r>
                  <a:r>
                    <a:rPr lang="en-US" sz="2800">
                      <a:latin typeface="Arial"/>
                      <a:ea typeface="Calibri" panose="020F0502020204030204" pitchFamily="34" charset="0"/>
                      <a:cs typeface="Arial"/>
                    </a:rPr>
                    <a:t>Laboratory under Dr</a:t>
                  </a:r>
                  <a:r>
                    <a:rPr lang="en-US" sz="2800">
                      <a:effectLst/>
                      <a:latin typeface="Arial"/>
                      <a:ea typeface="Calibri" panose="020F0502020204030204" pitchFamily="34" charset="0"/>
                      <a:cs typeface="Arial"/>
                    </a:rPr>
                    <a:t>. Austin R.J. Downey</a:t>
                  </a:r>
                  <a:r>
                    <a:rPr lang="en-US" sz="2800">
                      <a:latin typeface="Arial"/>
                      <a:ea typeface="Calibri" panose="020F0502020204030204" pitchFamily="34" charset="0"/>
                      <a:cs typeface="Arial"/>
                    </a:rPr>
                    <a:t> is developing</a:t>
                  </a:r>
                  <a:r>
                    <a:rPr lang="en-US" sz="2800">
                      <a:effectLst/>
                      <a:latin typeface="Arial"/>
                      <a:ea typeface="Calibri" panose="020F0502020204030204" pitchFamily="34" charset="0"/>
                      <a:cs typeface="Arial"/>
                    </a:rPr>
                    <a:t> a sensor package to measure vibrations in </a:t>
                  </a:r>
                  <a:r>
                    <a:rPr lang="en-US" sz="2800">
                      <a:latin typeface="Arial"/>
                      <a:ea typeface="Calibri" panose="020F0502020204030204" pitchFamily="34" charset="0"/>
                      <a:cs typeface="Arial"/>
                    </a:rPr>
                    <a:t>bridges. A</a:t>
                  </a:r>
                  <a:r>
                    <a:rPr lang="en-US" sz="2800">
                      <a:effectLst/>
                      <a:latin typeface="Arial"/>
                      <a:ea typeface="Calibri" panose="020F0502020204030204" pitchFamily="34" charset="0"/>
                      <a:cs typeface="Arial"/>
                    </a:rPr>
                    <a:t> shaker is needed to excite the bridge to determine mode </a:t>
                  </a:r>
                  <a:r>
                    <a:rPr lang="en-US" sz="2800">
                      <a:latin typeface="Arial"/>
                      <a:ea typeface="Calibri" panose="020F0502020204030204" pitchFamily="34" charset="0"/>
                      <a:cs typeface="Arial"/>
                    </a:rPr>
                    <a:t>shapes. To do this, the team was tasked with creating a continuous vibration inducing mechanism to facilitate testing bridge dynamics.</a:t>
                  </a:r>
                  <a:endParaRPr lang="en-US" sz="800">
                    <a:latin typeface="Arial"/>
                    <a:ea typeface="Calibri" panose="020F0502020204030204" pitchFamily="34" charset="0"/>
                    <a:cs typeface="Arial"/>
                  </a:endParaRPr>
                </a:p>
              </p:txBody>
            </p:sp>
          </p:grpSp>
          <p:pic>
            <p:nvPicPr>
              <p:cNvPr id="23" name="Picture 7" descr="A picture containing building, outdoor, concrete, cement&#10;&#10;Description automatically generated">
                <a:extLst>
                  <a:ext uri="{FF2B5EF4-FFF2-40B4-BE49-F238E27FC236}">
                    <a16:creationId xmlns:a16="http://schemas.microsoft.com/office/drawing/2014/main" id="{E16244F3-D1E2-713C-4825-99FF6655AA9E}"/>
                  </a:ext>
                </a:extLst>
              </p:cNvPr>
              <p:cNvPicPr>
                <a:picLocks noChangeAspect="1"/>
              </p:cNvPicPr>
              <p:nvPr/>
            </p:nvPicPr>
            <p:blipFill>
              <a:blip r:embed="rId13"/>
              <a:stretch>
                <a:fillRect/>
              </a:stretch>
            </p:blipFill>
            <p:spPr>
              <a:xfrm>
                <a:off x="3966242" y="9506581"/>
                <a:ext cx="4778281" cy="2323274"/>
              </a:xfrm>
              <a:prstGeom prst="rect">
                <a:avLst/>
              </a:prstGeom>
            </p:spPr>
          </p:pic>
          <p:pic>
            <p:nvPicPr>
              <p:cNvPr id="24" name="Picture 6" descr="A picture containing wall&#10;&#10;Description automatically generated">
                <a:extLst>
                  <a:ext uri="{FF2B5EF4-FFF2-40B4-BE49-F238E27FC236}">
                    <a16:creationId xmlns:a16="http://schemas.microsoft.com/office/drawing/2014/main" id="{583222F1-F1E6-B33B-5824-05EC8D77274B}"/>
                  </a:ext>
                </a:extLst>
              </p:cNvPr>
              <p:cNvPicPr>
                <a:picLocks noChangeAspect="1"/>
              </p:cNvPicPr>
              <p:nvPr/>
            </p:nvPicPr>
            <p:blipFill rotWithShape="1">
              <a:blip r:embed="rId14"/>
              <a:srcRect l="34722" b="260"/>
              <a:stretch/>
            </p:blipFill>
            <p:spPr>
              <a:xfrm rot="5400000">
                <a:off x="5193745" y="10769996"/>
                <a:ext cx="2323274" cy="4734924"/>
              </a:xfrm>
              <a:prstGeom prst="rect">
                <a:avLst/>
              </a:prstGeom>
            </p:spPr>
          </p:pic>
          <p:sp>
            <p:nvSpPr>
              <p:cNvPr id="25" name="Rectangle 24">
                <a:extLst>
                  <a:ext uri="{FF2B5EF4-FFF2-40B4-BE49-F238E27FC236}">
                    <a16:creationId xmlns:a16="http://schemas.microsoft.com/office/drawing/2014/main" id="{76FE54AB-F045-5339-AC1B-A9887ED9E730}"/>
                  </a:ext>
                </a:extLst>
              </p:cNvPr>
              <p:cNvSpPr/>
              <p:nvPr/>
            </p:nvSpPr>
            <p:spPr>
              <a:xfrm>
                <a:off x="5970619" y="10164124"/>
                <a:ext cx="595970" cy="717185"/>
              </a:xfrm>
              <a:prstGeom prst="rect">
                <a:avLst/>
              </a:prstGeom>
              <a:noFill/>
              <a:ln w="38100">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9CC51CC-F1E6-9BBD-543B-DE84F1B04ACE}"/>
                  </a:ext>
                </a:extLst>
              </p:cNvPr>
              <p:cNvCxnSpPr>
                <a:cxnSpLocks/>
              </p:cNvCxnSpPr>
              <p:nvPr/>
            </p:nvCxnSpPr>
            <p:spPr>
              <a:xfrm>
                <a:off x="6268604" y="10881309"/>
                <a:ext cx="0" cy="1265895"/>
              </a:xfrm>
              <a:prstGeom prst="straightConnector1">
                <a:avLst/>
              </a:prstGeom>
              <a:ln w="38100">
                <a:solidFill>
                  <a:srgbClr val="8C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004DCCF-CC92-45B8-2708-D0DEC8652028}"/>
                  </a:ext>
                </a:extLst>
              </p:cNvPr>
              <p:cNvSpPr txBox="1"/>
              <p:nvPr/>
            </p:nvSpPr>
            <p:spPr>
              <a:xfrm>
                <a:off x="4431618" y="14349484"/>
                <a:ext cx="3190297" cy="400110"/>
              </a:xfrm>
              <a:prstGeom prst="rect">
                <a:avLst/>
              </a:prstGeom>
              <a:noFill/>
            </p:spPr>
            <p:txBody>
              <a:bodyPr wrap="none" rtlCol="0">
                <a:spAutoFit/>
              </a:bodyPr>
              <a:lstStyle/>
              <a:p>
                <a:r>
                  <a:rPr lang="en-US" sz="2000">
                    <a:latin typeface="Arial Narrow" panose="020B0606020202030204" pitchFamily="34" charset="0"/>
                    <a:cs typeface="Arial" panose="020B0604020202020204" pitchFamily="34" charset="0"/>
                  </a:rPr>
                  <a:t>Sensor package in development</a:t>
                </a:r>
              </a:p>
            </p:txBody>
          </p:sp>
        </p:grpSp>
        <p:grpSp>
          <p:nvGrpSpPr>
            <p:cNvPr id="40" name="Group 39">
              <a:extLst>
                <a:ext uri="{FF2B5EF4-FFF2-40B4-BE49-F238E27FC236}">
                  <a16:creationId xmlns:a16="http://schemas.microsoft.com/office/drawing/2014/main" id="{DEBE191B-8EF7-B3D0-37EE-36B535B76841}"/>
                </a:ext>
              </a:extLst>
            </p:cNvPr>
            <p:cNvGrpSpPr/>
            <p:nvPr/>
          </p:nvGrpSpPr>
          <p:grpSpPr>
            <a:xfrm>
              <a:off x="1783377" y="24610208"/>
              <a:ext cx="9144003" cy="6793338"/>
              <a:chOff x="1783383" y="23238608"/>
              <a:chExt cx="9144003" cy="6793338"/>
            </a:xfrm>
          </p:grpSpPr>
          <p:sp>
            <p:nvSpPr>
              <p:cNvPr id="33" name="Rectangle 32">
                <a:extLst>
                  <a:ext uri="{FF2B5EF4-FFF2-40B4-BE49-F238E27FC236}">
                    <a16:creationId xmlns:a16="http://schemas.microsoft.com/office/drawing/2014/main" id="{6D9225C5-61EF-68D5-DE40-AA2051E77400}"/>
                  </a:ext>
                </a:extLst>
              </p:cNvPr>
              <p:cNvSpPr/>
              <p:nvPr/>
            </p:nvSpPr>
            <p:spPr>
              <a:xfrm>
                <a:off x="1783385" y="23238608"/>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Product Specification</a:t>
                </a:r>
              </a:p>
            </p:txBody>
          </p:sp>
          <p:pic>
            <p:nvPicPr>
              <p:cNvPr id="35" name="Picture 4" descr="Table&#10;&#10;Description automatically generated">
                <a:extLst>
                  <a:ext uri="{FF2B5EF4-FFF2-40B4-BE49-F238E27FC236}">
                    <a16:creationId xmlns:a16="http://schemas.microsoft.com/office/drawing/2014/main" id="{9DB8E535-DE0A-B211-211A-F3D556A998A0}"/>
                  </a:ext>
                </a:extLst>
              </p:cNvPr>
              <p:cNvPicPr>
                <a:picLocks noChangeAspect="1"/>
              </p:cNvPicPr>
              <p:nvPr/>
            </p:nvPicPr>
            <p:blipFill>
              <a:blip r:embed="rId15"/>
              <a:stretch>
                <a:fillRect/>
              </a:stretch>
            </p:blipFill>
            <p:spPr>
              <a:xfrm>
                <a:off x="1783383" y="25664830"/>
                <a:ext cx="9143997" cy="4367116"/>
              </a:xfrm>
              <a:prstGeom prst="rect">
                <a:avLst/>
              </a:prstGeom>
            </p:spPr>
          </p:pic>
          <p:sp>
            <p:nvSpPr>
              <p:cNvPr id="39" name="TextBox 38">
                <a:extLst>
                  <a:ext uri="{FF2B5EF4-FFF2-40B4-BE49-F238E27FC236}">
                    <a16:creationId xmlns:a16="http://schemas.microsoft.com/office/drawing/2014/main" id="{2DE158BE-C0C9-4939-0C04-487819FF8629}"/>
                  </a:ext>
                </a:extLst>
              </p:cNvPr>
              <p:cNvSpPr txBox="1"/>
              <p:nvPr/>
            </p:nvSpPr>
            <p:spPr>
              <a:xfrm>
                <a:off x="1783386" y="24153008"/>
                <a:ext cx="9144000" cy="1384995"/>
              </a:xfrm>
              <a:prstGeom prst="rect">
                <a:avLst/>
              </a:prstGeom>
              <a:noFill/>
            </p:spPr>
            <p:txBody>
              <a:bodyPr wrap="square" lIns="91440" tIns="45720" rIns="91440" bIns="45720" rtlCol="0" anchor="t">
                <a:spAutoFit/>
              </a:bodyPr>
              <a:lstStyle/>
              <a:p>
                <a:pPr algn="just"/>
                <a:r>
                  <a:rPr lang="en-US" sz="2800">
                    <a:latin typeface="Arial"/>
                    <a:cs typeface="Arial"/>
                  </a:rPr>
                  <a:t>The most vital aspects of the shaker were determined. Parameters for target and fallback specifications were set in place for the team to try to create.</a:t>
                </a:r>
              </a:p>
            </p:txBody>
          </p:sp>
        </p:grpSp>
        <p:grpSp>
          <p:nvGrpSpPr>
            <p:cNvPr id="79" name="Group 78">
              <a:extLst>
                <a:ext uri="{FF2B5EF4-FFF2-40B4-BE49-F238E27FC236}">
                  <a16:creationId xmlns:a16="http://schemas.microsoft.com/office/drawing/2014/main" id="{0B85CFEE-E658-CA69-303A-4A164B7C71CC}"/>
                </a:ext>
              </a:extLst>
            </p:cNvPr>
            <p:cNvGrpSpPr/>
            <p:nvPr/>
          </p:nvGrpSpPr>
          <p:grpSpPr>
            <a:xfrm>
              <a:off x="1783383" y="15421821"/>
              <a:ext cx="9144000" cy="5830763"/>
              <a:chOff x="1783383" y="15421821"/>
              <a:chExt cx="9144000" cy="5830763"/>
            </a:xfrm>
          </p:grpSpPr>
          <p:grpSp>
            <p:nvGrpSpPr>
              <p:cNvPr id="18" name="Group 17">
                <a:extLst>
                  <a:ext uri="{FF2B5EF4-FFF2-40B4-BE49-F238E27FC236}">
                    <a16:creationId xmlns:a16="http://schemas.microsoft.com/office/drawing/2014/main" id="{4ADFC5D4-0651-CB5C-BD2F-3C36544BC1A8}"/>
                  </a:ext>
                </a:extLst>
              </p:cNvPr>
              <p:cNvGrpSpPr/>
              <p:nvPr/>
            </p:nvGrpSpPr>
            <p:grpSpPr>
              <a:xfrm>
                <a:off x="1783383" y="15421821"/>
                <a:ext cx="9144000" cy="3592056"/>
                <a:chOff x="1783385" y="9639596"/>
                <a:chExt cx="9144000" cy="3592056"/>
              </a:xfrm>
            </p:grpSpPr>
            <p:sp>
              <p:nvSpPr>
                <p:cNvPr id="32" name="Rectangle 31"/>
                <p:cNvSpPr/>
                <p:nvPr/>
              </p:nvSpPr>
              <p:spPr>
                <a:xfrm>
                  <a:off x="1783385" y="9639596"/>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Needs and Specifications</a:t>
                  </a:r>
                </a:p>
              </p:txBody>
            </p:sp>
            <p:sp>
              <p:nvSpPr>
                <p:cNvPr id="15" name="TextBox 14">
                  <a:extLst>
                    <a:ext uri="{FF2B5EF4-FFF2-40B4-BE49-F238E27FC236}">
                      <a16:creationId xmlns:a16="http://schemas.microsoft.com/office/drawing/2014/main" id="{B6075C8D-FC43-96C1-C3AA-5D130C41E11A}"/>
                    </a:ext>
                  </a:extLst>
                </p:cNvPr>
                <p:cNvSpPr txBox="1"/>
                <p:nvPr/>
              </p:nvSpPr>
              <p:spPr>
                <a:xfrm>
                  <a:off x="1783385" y="10553996"/>
                  <a:ext cx="9144000" cy="2677656"/>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The team conversed with Dr. Austin Downey as well as doctoral candidate Joud Satme to produce a list of needs that were seen as suitable for this project. 36 needs were identified and then the most important needs were determined through two rounds of voting. The resulting project needs are listed in the table below. </a:t>
                  </a:r>
                </a:p>
              </p:txBody>
            </p:sp>
          </p:grpSp>
          <p:pic>
            <p:nvPicPr>
              <p:cNvPr id="78" name="Picture 77">
                <a:extLst>
                  <a:ext uri="{FF2B5EF4-FFF2-40B4-BE49-F238E27FC236}">
                    <a16:creationId xmlns:a16="http://schemas.microsoft.com/office/drawing/2014/main" id="{6F08A472-5AB9-6A2E-2064-9EA66084FBD8}"/>
                  </a:ext>
                </a:extLst>
              </p:cNvPr>
              <p:cNvPicPr>
                <a:picLocks noChangeAspect="1"/>
              </p:cNvPicPr>
              <p:nvPr/>
            </p:nvPicPr>
            <p:blipFill rotWithShape="1">
              <a:blip r:embed="rId16"/>
              <a:srcRect l="288" t="1645" r="338" b="1676"/>
              <a:stretch/>
            </p:blipFill>
            <p:spPr>
              <a:xfrm>
                <a:off x="1809749" y="19095720"/>
                <a:ext cx="9086851" cy="2156864"/>
              </a:xfrm>
              <a:prstGeom prst="rect">
                <a:avLst/>
              </a:prstGeom>
            </p:spPr>
          </p:pic>
        </p:grpSp>
      </p:grpSp>
      <p:grpSp>
        <p:nvGrpSpPr>
          <p:cNvPr id="97" name="Group 96">
            <a:extLst>
              <a:ext uri="{FF2B5EF4-FFF2-40B4-BE49-F238E27FC236}">
                <a16:creationId xmlns:a16="http://schemas.microsoft.com/office/drawing/2014/main" id="{CA252D05-9460-2EAD-11A7-E90390928C60}"/>
              </a:ext>
            </a:extLst>
          </p:cNvPr>
          <p:cNvGrpSpPr/>
          <p:nvPr/>
        </p:nvGrpSpPr>
        <p:grpSpPr>
          <a:xfrm>
            <a:off x="33082186" y="5406224"/>
            <a:ext cx="9519903" cy="25991677"/>
            <a:chOff x="33082186" y="5406224"/>
            <a:chExt cx="9519903" cy="25991677"/>
          </a:xfrm>
        </p:grpSpPr>
        <p:grpSp>
          <p:nvGrpSpPr>
            <p:cNvPr id="76" name="Group 75">
              <a:extLst>
                <a:ext uri="{FF2B5EF4-FFF2-40B4-BE49-F238E27FC236}">
                  <a16:creationId xmlns:a16="http://schemas.microsoft.com/office/drawing/2014/main" id="{FF33E36C-3374-DFB3-F190-73E89F30DB38}"/>
                </a:ext>
              </a:extLst>
            </p:cNvPr>
            <p:cNvGrpSpPr/>
            <p:nvPr/>
          </p:nvGrpSpPr>
          <p:grpSpPr>
            <a:xfrm>
              <a:off x="33087734" y="28490364"/>
              <a:ext cx="9144000" cy="2907537"/>
              <a:chOff x="33087734" y="28490364"/>
              <a:chExt cx="9144000" cy="2907537"/>
            </a:xfrm>
          </p:grpSpPr>
          <p:sp>
            <p:nvSpPr>
              <p:cNvPr id="4" name="Rectangle 3">
                <a:extLst>
                  <a:ext uri="{FF2B5EF4-FFF2-40B4-BE49-F238E27FC236}">
                    <a16:creationId xmlns:a16="http://schemas.microsoft.com/office/drawing/2014/main" id="{C77CA42F-F91C-0E34-44CB-B6FA92F45651}"/>
                  </a:ext>
                </a:extLst>
              </p:cNvPr>
              <p:cNvSpPr/>
              <p:nvPr/>
            </p:nvSpPr>
            <p:spPr>
              <a:xfrm>
                <a:off x="33087734" y="28490364"/>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Acknowledgements</a:t>
                </a:r>
              </a:p>
            </p:txBody>
          </p:sp>
          <p:sp>
            <p:nvSpPr>
              <p:cNvPr id="73" name="TextBox 72">
                <a:extLst>
                  <a:ext uri="{FF2B5EF4-FFF2-40B4-BE49-F238E27FC236}">
                    <a16:creationId xmlns:a16="http://schemas.microsoft.com/office/drawing/2014/main" id="{DC1677AC-7C2F-E411-836C-6510A4319036}"/>
                  </a:ext>
                </a:extLst>
              </p:cNvPr>
              <p:cNvSpPr txBox="1"/>
              <p:nvPr/>
            </p:nvSpPr>
            <p:spPr>
              <a:xfrm>
                <a:off x="33087734" y="29582019"/>
                <a:ext cx="9144000" cy="1815882"/>
              </a:xfrm>
              <a:prstGeom prst="rect">
                <a:avLst/>
              </a:prstGeom>
              <a:noFill/>
            </p:spPr>
            <p:txBody>
              <a:bodyPr wrap="square" lIns="91440" tIns="45720" rIns="91440" bIns="45720" rtlCol="0" anchor="t">
                <a:spAutoFit/>
              </a:bodyPr>
              <a:lstStyle/>
              <a:p>
                <a:r>
                  <a:rPr lang="en-US" sz="2800" b="1">
                    <a:latin typeface="Arial" panose="020B0604020202020204" pitchFamily="34" charset="0"/>
                    <a:cs typeface="Arial" panose="020B0604020202020204" pitchFamily="34" charset="0"/>
                  </a:rPr>
                  <a:t>Project Sponsor: </a:t>
                </a:r>
                <a:r>
                  <a:rPr lang="en-US" sz="2800">
                    <a:latin typeface="Arial" panose="020B0604020202020204" pitchFamily="34" charset="0"/>
                    <a:cs typeface="Arial" panose="020B0604020202020204" pitchFamily="34" charset="0"/>
                  </a:rPr>
                  <a:t>Dr. Austin Downey</a:t>
                </a:r>
              </a:p>
              <a:p>
                <a:r>
                  <a:rPr lang="en-US" sz="2800" b="1">
                    <a:latin typeface="Arial" panose="020B0604020202020204" pitchFamily="34" charset="0"/>
                    <a:cs typeface="Arial" panose="020B0604020202020204" pitchFamily="34" charset="0"/>
                  </a:rPr>
                  <a:t>Stakeholder: </a:t>
                </a:r>
                <a:r>
                  <a:rPr lang="en-US" sz="2800">
                    <a:latin typeface="Arial" panose="020B0604020202020204" pitchFamily="34" charset="0"/>
                    <a:cs typeface="Arial" panose="020B0604020202020204" pitchFamily="34" charset="0"/>
                  </a:rPr>
                  <a:t>Joud Satme</a:t>
                </a:r>
              </a:p>
              <a:p>
                <a:r>
                  <a:rPr lang="en-US" sz="2800" b="1">
                    <a:latin typeface="Arial" panose="020B0604020202020204" pitchFamily="34" charset="0"/>
                    <a:cs typeface="Arial" panose="020B0604020202020204" pitchFamily="34" charset="0"/>
                  </a:rPr>
                  <a:t>Instructor: </a:t>
                </a:r>
                <a:r>
                  <a:rPr lang="en-US" sz="2800">
                    <a:latin typeface="Arial" panose="020B0604020202020204" pitchFamily="34" charset="0"/>
                    <a:cs typeface="Arial" panose="020B0604020202020204" pitchFamily="34" charset="0"/>
                  </a:rPr>
                  <a:t>Dr. Andrew Sabalowsky</a:t>
                </a:r>
              </a:p>
              <a:p>
                <a:r>
                  <a:rPr lang="en-US" sz="2800" b="1">
                    <a:latin typeface="Arial"/>
                    <a:cs typeface="Arial"/>
                  </a:rPr>
                  <a:t>Machine Shop Expert: </a:t>
                </a:r>
                <a:r>
                  <a:rPr lang="en-US" sz="2800">
                    <a:latin typeface="Arial"/>
                    <a:cs typeface="Arial"/>
                  </a:rPr>
                  <a:t>Bill Bradley</a:t>
                </a:r>
                <a:endParaRPr lang="en-US" sz="2800">
                  <a:latin typeface="Arial" panose="020B0604020202020204" pitchFamily="34" charset="0"/>
                  <a:cs typeface="Arial" panose="020B0604020202020204" pitchFamily="34" charset="0"/>
                </a:endParaRPr>
              </a:p>
            </p:txBody>
          </p:sp>
        </p:grpSp>
        <p:grpSp>
          <p:nvGrpSpPr>
            <p:cNvPr id="88" name="Group 87">
              <a:extLst>
                <a:ext uri="{FF2B5EF4-FFF2-40B4-BE49-F238E27FC236}">
                  <a16:creationId xmlns:a16="http://schemas.microsoft.com/office/drawing/2014/main" id="{FC5926F9-6A92-8CC9-C013-6532454094C5}"/>
                </a:ext>
              </a:extLst>
            </p:cNvPr>
            <p:cNvGrpSpPr/>
            <p:nvPr/>
          </p:nvGrpSpPr>
          <p:grpSpPr>
            <a:xfrm>
              <a:off x="33082186" y="5406224"/>
              <a:ext cx="9519903" cy="14601733"/>
              <a:chOff x="33082186" y="5406224"/>
              <a:chExt cx="9519903" cy="14601733"/>
            </a:xfrm>
          </p:grpSpPr>
          <p:sp>
            <p:nvSpPr>
              <p:cNvPr id="38" name="Rectangle 37"/>
              <p:cNvSpPr/>
              <p:nvPr/>
            </p:nvSpPr>
            <p:spPr>
              <a:xfrm>
                <a:off x="33087734" y="5406224"/>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solidFill>
                      <a:schemeClr val="bg1"/>
                    </a:solidFill>
                    <a:latin typeface="Arial Black" panose="020B0A04020102020204" pitchFamily="34" charset="0"/>
                  </a:rPr>
                  <a:t>Results</a:t>
                </a:r>
              </a:p>
            </p:txBody>
          </p:sp>
          <p:pic>
            <p:nvPicPr>
              <p:cNvPr id="82" name="Picture 9" descr="Chart, histogram&#10;&#10;Description automatically generated">
                <a:extLst>
                  <a:ext uri="{FF2B5EF4-FFF2-40B4-BE49-F238E27FC236}">
                    <a16:creationId xmlns:a16="http://schemas.microsoft.com/office/drawing/2014/main" id="{B1639281-1326-469E-71CC-BBAAF0EB1652}"/>
                  </a:ext>
                </a:extLst>
              </p:cNvPr>
              <p:cNvPicPr>
                <a:picLocks noChangeAspect="1"/>
              </p:cNvPicPr>
              <p:nvPr/>
            </p:nvPicPr>
            <p:blipFill>
              <a:blip r:embed="rId17"/>
              <a:stretch>
                <a:fillRect/>
              </a:stretch>
            </p:blipFill>
            <p:spPr>
              <a:xfrm>
                <a:off x="33092825" y="6358724"/>
                <a:ext cx="4572000" cy="3428999"/>
              </a:xfrm>
              <a:prstGeom prst="rect">
                <a:avLst/>
              </a:prstGeom>
            </p:spPr>
          </p:pic>
          <p:pic>
            <p:nvPicPr>
              <p:cNvPr id="83" name="Picture 10" descr="Chart, histogram&#10;&#10;Description automatically generated">
                <a:extLst>
                  <a:ext uri="{FF2B5EF4-FFF2-40B4-BE49-F238E27FC236}">
                    <a16:creationId xmlns:a16="http://schemas.microsoft.com/office/drawing/2014/main" id="{622A32E5-979A-6EC9-2D7E-9E5585BD089B}"/>
                  </a:ext>
                </a:extLst>
              </p:cNvPr>
              <p:cNvPicPr>
                <a:picLocks noChangeAspect="1"/>
              </p:cNvPicPr>
              <p:nvPr/>
            </p:nvPicPr>
            <p:blipFill>
              <a:blip r:embed="rId18"/>
              <a:stretch>
                <a:fillRect/>
              </a:stretch>
            </p:blipFill>
            <p:spPr>
              <a:xfrm>
                <a:off x="38030089" y="6361786"/>
                <a:ext cx="4572000" cy="3428999"/>
              </a:xfrm>
              <a:prstGeom prst="rect">
                <a:avLst/>
              </a:prstGeom>
            </p:spPr>
          </p:pic>
          <p:pic>
            <p:nvPicPr>
              <p:cNvPr id="84" name="Picture 11" descr="Graphical user interface, chart, histogram&#10;&#10;Description automatically generated">
                <a:extLst>
                  <a:ext uri="{FF2B5EF4-FFF2-40B4-BE49-F238E27FC236}">
                    <a16:creationId xmlns:a16="http://schemas.microsoft.com/office/drawing/2014/main" id="{0F47A65C-46F0-E93E-C54A-34B52289CDAA}"/>
                  </a:ext>
                </a:extLst>
              </p:cNvPr>
              <p:cNvPicPr>
                <a:picLocks noChangeAspect="1"/>
              </p:cNvPicPr>
              <p:nvPr/>
            </p:nvPicPr>
            <p:blipFill>
              <a:blip r:embed="rId19"/>
              <a:stretch>
                <a:fillRect/>
              </a:stretch>
            </p:blipFill>
            <p:spPr>
              <a:xfrm>
                <a:off x="38030089" y="9846062"/>
                <a:ext cx="4572000" cy="3428999"/>
              </a:xfrm>
              <a:prstGeom prst="rect">
                <a:avLst/>
              </a:prstGeom>
            </p:spPr>
          </p:pic>
          <p:pic>
            <p:nvPicPr>
              <p:cNvPr id="85" name="Picture 12">
                <a:extLst>
                  <a:ext uri="{FF2B5EF4-FFF2-40B4-BE49-F238E27FC236}">
                    <a16:creationId xmlns:a16="http://schemas.microsoft.com/office/drawing/2014/main" id="{7EFC0752-71C4-70D0-2AE5-0549F208156E}"/>
                  </a:ext>
                </a:extLst>
              </p:cNvPr>
              <p:cNvPicPr>
                <a:picLocks noChangeAspect="1"/>
              </p:cNvPicPr>
              <p:nvPr/>
            </p:nvPicPr>
            <p:blipFill>
              <a:blip r:embed="rId20"/>
              <a:srcRect/>
              <a:stretch/>
            </p:blipFill>
            <p:spPr>
              <a:xfrm>
                <a:off x="33082186" y="9803173"/>
                <a:ext cx="4566907" cy="3428999"/>
              </a:xfrm>
              <a:prstGeom prst="rect">
                <a:avLst/>
              </a:prstGeom>
            </p:spPr>
          </p:pic>
          <p:sp>
            <p:nvSpPr>
              <p:cNvPr id="87" name="TextBox 86">
                <a:extLst>
                  <a:ext uri="{FF2B5EF4-FFF2-40B4-BE49-F238E27FC236}">
                    <a16:creationId xmlns:a16="http://schemas.microsoft.com/office/drawing/2014/main" id="{F04612B1-C9E5-E9B7-CA99-E137249C8ED1}"/>
                  </a:ext>
                </a:extLst>
              </p:cNvPr>
              <p:cNvSpPr txBox="1"/>
              <p:nvPr/>
            </p:nvSpPr>
            <p:spPr>
              <a:xfrm>
                <a:off x="33092826" y="13452316"/>
                <a:ext cx="9143999" cy="6555641"/>
              </a:xfrm>
              <a:prstGeom prst="rect">
                <a:avLst/>
              </a:prstGeom>
              <a:noFill/>
              <a:ln>
                <a:noFill/>
              </a:ln>
            </p:spPr>
            <p:txBody>
              <a:bodyPr wrap="square" rtlCol="0">
                <a:spAutoFit/>
              </a:bodyPr>
              <a:lstStyle/>
              <a:p>
                <a:pPr algn="just"/>
                <a:r>
                  <a:rPr lang="en-US" sz="2800">
                    <a:latin typeface="Arial" panose="020B0604020202020204" pitchFamily="34" charset="0"/>
                    <a:cs typeface="Arial" panose="020B0604020202020204" pitchFamily="34" charset="0"/>
                  </a:rPr>
                  <a:t>The above four graphs are Fast Fourier Transform (FFT) derived from a series of 10 second tests. A0 is the accelerometer on the bridge, A1 is the accelerometer on the shaker itself. The shaker can operate at different frequencies as shown by the changing nodes in both the green and blue lines across 5, 10, 11, and 15 Hz. A resolution of 1 Hz was reached and is displayed between the 10-11 Hz tests. </a:t>
                </a:r>
              </a:p>
              <a:p>
                <a:pPr algn="just"/>
                <a:endParaRPr lang="en-US" sz="2800">
                  <a:latin typeface="Arial" panose="020B0604020202020204" pitchFamily="34" charset="0"/>
                  <a:cs typeface="Arial" panose="020B0604020202020204" pitchFamily="34" charset="0"/>
                </a:endParaRPr>
              </a:p>
              <a:p>
                <a:pPr algn="just"/>
                <a:r>
                  <a:rPr lang="en-US" sz="2800">
                    <a:latin typeface="Arial" panose="020B0604020202020204" pitchFamily="34" charset="0"/>
                    <a:cs typeface="Arial" panose="020B0604020202020204" pitchFamily="34" charset="0"/>
                  </a:rPr>
                  <a:t>The shaker is very portable weighing only 50 kg. the robustness was tested in the form of broken brackets during operation. More than one bracket broke when the group excited a frequency at the upper limit of the shakers capability which lessened the contact to the bridge. This issue has been addressed and fixed. </a:t>
                </a:r>
              </a:p>
            </p:txBody>
          </p:sp>
        </p:grpSp>
        <p:grpSp>
          <p:nvGrpSpPr>
            <p:cNvPr id="91" name="Group 90">
              <a:extLst>
                <a:ext uri="{FF2B5EF4-FFF2-40B4-BE49-F238E27FC236}">
                  <a16:creationId xmlns:a16="http://schemas.microsoft.com/office/drawing/2014/main" id="{C6F78152-D8AC-8655-E6F5-A01975F6503F}"/>
                </a:ext>
              </a:extLst>
            </p:cNvPr>
            <p:cNvGrpSpPr/>
            <p:nvPr/>
          </p:nvGrpSpPr>
          <p:grpSpPr>
            <a:xfrm>
              <a:off x="33092826" y="20174213"/>
              <a:ext cx="9144000" cy="8047337"/>
              <a:chOff x="33092826" y="20174213"/>
              <a:chExt cx="9144000" cy="8047337"/>
            </a:xfrm>
          </p:grpSpPr>
          <p:sp>
            <p:nvSpPr>
              <p:cNvPr id="29" name="Rectangle 28"/>
              <p:cNvSpPr/>
              <p:nvPr/>
            </p:nvSpPr>
            <p:spPr>
              <a:xfrm>
                <a:off x="33092826" y="20174213"/>
                <a:ext cx="9144000" cy="914400"/>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latin typeface="Arial Black" panose="020B0A04020102020204" pitchFamily="34" charset="0"/>
                  </a:rPr>
                  <a:t>Conclusion/Recommendations</a:t>
                </a:r>
              </a:p>
            </p:txBody>
          </p:sp>
          <p:pic>
            <p:nvPicPr>
              <p:cNvPr id="89" name="Picture 88">
                <a:extLst>
                  <a:ext uri="{FF2B5EF4-FFF2-40B4-BE49-F238E27FC236}">
                    <a16:creationId xmlns:a16="http://schemas.microsoft.com/office/drawing/2014/main" id="{A807F1F7-6971-004C-FCF0-17DC2E610788}"/>
                  </a:ext>
                </a:extLst>
              </p:cNvPr>
              <p:cNvPicPr>
                <a:picLocks noChangeAspect="1"/>
              </p:cNvPicPr>
              <p:nvPr/>
            </p:nvPicPr>
            <p:blipFill>
              <a:blip r:embed="rId21"/>
              <a:srcRect/>
              <a:stretch/>
            </p:blipFill>
            <p:spPr>
              <a:xfrm>
                <a:off x="35111788" y="21306075"/>
                <a:ext cx="5074610" cy="2083383"/>
              </a:xfrm>
              <a:prstGeom prst="rect">
                <a:avLst/>
              </a:prstGeom>
            </p:spPr>
          </p:pic>
          <p:sp>
            <p:nvSpPr>
              <p:cNvPr id="90" name="TextBox 89">
                <a:extLst>
                  <a:ext uri="{FF2B5EF4-FFF2-40B4-BE49-F238E27FC236}">
                    <a16:creationId xmlns:a16="http://schemas.microsoft.com/office/drawing/2014/main" id="{3194C02E-E2C5-C155-92D2-20C6BB25DA9D}"/>
                  </a:ext>
                </a:extLst>
              </p:cNvPr>
              <p:cNvSpPr txBox="1"/>
              <p:nvPr/>
            </p:nvSpPr>
            <p:spPr>
              <a:xfrm>
                <a:off x="33092827" y="23389458"/>
                <a:ext cx="9143999" cy="4832092"/>
              </a:xfrm>
              <a:prstGeom prst="rect">
                <a:avLst/>
              </a:prstGeom>
              <a:noFill/>
              <a:ln>
                <a:noFill/>
              </a:ln>
            </p:spPr>
            <p:txBody>
              <a:bodyPr wrap="square" rtlCol="0">
                <a:spAutoFit/>
              </a:bodyPr>
              <a:lstStyle/>
              <a:p>
                <a:pPr algn="just"/>
                <a:r>
                  <a:rPr lang="en-US" sz="2800" dirty="0">
                    <a:latin typeface="Arial" panose="020B0604020202020204" pitchFamily="34" charset="0"/>
                    <a:cs typeface="Arial" panose="020B0604020202020204" pitchFamily="34" charset="0"/>
                  </a:rPr>
                  <a:t>The table above shows the percent error of the shaker excitation (what the group set it to), and the actual value outputted (the frequency recorded). Low percent errors were found for all the frequencies. </a:t>
                </a:r>
              </a:p>
              <a:p>
                <a:pPr algn="just"/>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To create a sounder structure, the team recommends a more permanent form of assembly such as welding or more advanced bracketing. Additionally, the team is in the process of adding additional safety measures to ensure the safety of the operators, the shaker, and the structure being examined. </a:t>
                </a:r>
              </a:p>
            </p:txBody>
          </p:sp>
        </p:grpSp>
      </p:grpSp>
      <p:sp>
        <p:nvSpPr>
          <p:cNvPr id="101" name="TextBox 100">
            <a:extLst>
              <a:ext uri="{FF2B5EF4-FFF2-40B4-BE49-F238E27FC236}">
                <a16:creationId xmlns:a16="http://schemas.microsoft.com/office/drawing/2014/main" id="{4E3EA4EF-7E0A-9E25-4A9E-2660D254CCBF}"/>
              </a:ext>
            </a:extLst>
          </p:cNvPr>
          <p:cNvSpPr txBox="1"/>
          <p:nvPr/>
        </p:nvSpPr>
        <p:spPr>
          <a:xfrm>
            <a:off x="15398840" y="782544"/>
            <a:ext cx="13093521" cy="2653034"/>
          </a:xfrm>
          <a:prstGeom prst="rect">
            <a:avLst/>
          </a:prstGeom>
          <a:noFill/>
        </p:spPr>
        <p:txBody>
          <a:bodyPr wrap="none" lIns="91440" tIns="45720" rIns="91440" bIns="45720" rtlCol="0" anchor="t">
            <a:spAutoFit/>
          </a:bodyPr>
          <a:lstStyle/>
          <a:p>
            <a:pPr algn="ctr"/>
            <a:r>
              <a:rPr lang="en-US" sz="8600" dirty="0">
                <a:solidFill>
                  <a:schemeClr val="bg1"/>
                </a:solidFill>
                <a:latin typeface="Arial"/>
                <a:cs typeface="Arial"/>
              </a:rPr>
              <a:t>Mass Shaker</a:t>
            </a:r>
          </a:p>
          <a:p>
            <a:pPr algn="ctr"/>
            <a:r>
              <a:rPr lang="en-US" sz="4000" dirty="0">
                <a:solidFill>
                  <a:schemeClr val="bg1"/>
                </a:solidFill>
                <a:latin typeface="Arial"/>
                <a:cs typeface="Arial"/>
              </a:rPr>
              <a:t>Corinne Smith, Ryan Brown, Alexander Toth, Ryan Yount</a:t>
            </a:r>
          </a:p>
          <a:p>
            <a:pPr algn="ctr"/>
            <a:r>
              <a:rPr lang="en-US" sz="4000" dirty="0">
                <a:solidFill>
                  <a:schemeClr val="bg1"/>
                </a:solidFill>
                <a:latin typeface="Arial"/>
                <a:cs typeface="Arial"/>
              </a:rPr>
              <a:t>Dr. Austin Downey</a:t>
            </a:r>
          </a:p>
        </p:txBody>
      </p:sp>
      <p:sp>
        <p:nvSpPr>
          <p:cNvPr id="2" name="TextBox 1">
            <a:extLst>
              <a:ext uri="{FF2B5EF4-FFF2-40B4-BE49-F238E27FC236}">
                <a16:creationId xmlns:a16="http://schemas.microsoft.com/office/drawing/2014/main" id="{4AEFC665-27DB-2E8D-6E75-0425BD2CCD0D}"/>
              </a:ext>
            </a:extLst>
          </p:cNvPr>
          <p:cNvSpPr txBox="1"/>
          <p:nvPr/>
        </p:nvSpPr>
        <p:spPr>
          <a:xfrm>
            <a:off x="27070050" y="16256855"/>
            <a:ext cx="495649" cy="276999"/>
          </a:xfrm>
          <a:prstGeom prst="rect">
            <a:avLst/>
          </a:prstGeom>
          <a:solidFill>
            <a:schemeClr val="bg1"/>
          </a:solidFill>
        </p:spPr>
        <p:txBody>
          <a:bodyPr wrap="none" rtlCol="0">
            <a:spAutoFit/>
          </a:bodyPr>
          <a:lstStyle/>
          <a:p>
            <a:r>
              <a:rPr lang="en-US" sz="1200" dirty="0"/>
              <a:t>Time</a:t>
            </a:r>
          </a:p>
        </p:txBody>
      </p:sp>
      <p:sp>
        <p:nvSpPr>
          <p:cNvPr id="5" name="TextBox 4">
            <a:extLst>
              <a:ext uri="{FF2B5EF4-FFF2-40B4-BE49-F238E27FC236}">
                <a16:creationId xmlns:a16="http://schemas.microsoft.com/office/drawing/2014/main" id="{EC52AC92-AD08-EDF6-3DA3-6911E07E5B71}"/>
              </a:ext>
            </a:extLst>
          </p:cNvPr>
          <p:cNvSpPr txBox="1"/>
          <p:nvPr/>
        </p:nvSpPr>
        <p:spPr>
          <a:xfrm rot="16200000">
            <a:off x="22847300" y="14509750"/>
            <a:ext cx="1385829" cy="276999"/>
          </a:xfrm>
          <a:prstGeom prst="rect">
            <a:avLst/>
          </a:prstGeom>
          <a:solidFill>
            <a:schemeClr val="bg1"/>
          </a:solidFill>
        </p:spPr>
        <p:txBody>
          <a:bodyPr wrap="none" rtlCol="0">
            <a:spAutoFit/>
          </a:bodyPr>
          <a:lstStyle/>
          <a:p>
            <a:r>
              <a:rPr lang="en-US" sz="1200" dirty="0"/>
              <a:t>Acceleration (m/s²)</a:t>
            </a:r>
          </a:p>
        </p:txBody>
      </p:sp>
      <p:sp>
        <p:nvSpPr>
          <p:cNvPr id="6" name="TextBox 5">
            <a:extLst>
              <a:ext uri="{FF2B5EF4-FFF2-40B4-BE49-F238E27FC236}">
                <a16:creationId xmlns:a16="http://schemas.microsoft.com/office/drawing/2014/main" id="{F95C8C36-BDC2-D261-89C2-49DDFCE09F78}"/>
              </a:ext>
            </a:extLst>
          </p:cNvPr>
          <p:cNvSpPr txBox="1"/>
          <p:nvPr/>
        </p:nvSpPr>
        <p:spPr>
          <a:xfrm>
            <a:off x="27028661" y="23592810"/>
            <a:ext cx="495649" cy="276999"/>
          </a:xfrm>
          <a:prstGeom prst="rect">
            <a:avLst/>
          </a:prstGeom>
          <a:solidFill>
            <a:schemeClr val="bg1"/>
          </a:solidFill>
        </p:spPr>
        <p:txBody>
          <a:bodyPr wrap="none" rtlCol="0">
            <a:spAutoFit/>
          </a:bodyPr>
          <a:lstStyle/>
          <a:p>
            <a:r>
              <a:rPr lang="en-US" sz="1200" dirty="0"/>
              <a:t>Time</a:t>
            </a:r>
          </a:p>
        </p:txBody>
      </p:sp>
      <p:sp>
        <p:nvSpPr>
          <p:cNvPr id="7" name="TextBox 6">
            <a:extLst>
              <a:ext uri="{FF2B5EF4-FFF2-40B4-BE49-F238E27FC236}">
                <a16:creationId xmlns:a16="http://schemas.microsoft.com/office/drawing/2014/main" id="{EDCF8426-DD4F-C79B-F611-99CFBC99624B}"/>
              </a:ext>
            </a:extLst>
          </p:cNvPr>
          <p:cNvSpPr txBox="1"/>
          <p:nvPr/>
        </p:nvSpPr>
        <p:spPr>
          <a:xfrm rot="16200000">
            <a:off x="22915702" y="21697124"/>
            <a:ext cx="1193532" cy="276999"/>
          </a:xfrm>
          <a:prstGeom prst="rect">
            <a:avLst/>
          </a:prstGeom>
          <a:solidFill>
            <a:schemeClr val="bg1"/>
          </a:solidFill>
        </p:spPr>
        <p:txBody>
          <a:bodyPr wrap="none" rtlCol="0">
            <a:spAutoFit/>
          </a:bodyPr>
          <a:lstStyle/>
          <a:p>
            <a:r>
              <a:rPr lang="en-US" sz="1200" dirty="0"/>
              <a:t>Temperature (K)</a:t>
            </a:r>
          </a:p>
        </p:txBody>
      </p:sp>
      <p:sp>
        <p:nvSpPr>
          <p:cNvPr id="8" name="Rectangle 7">
            <a:extLst>
              <a:ext uri="{FF2B5EF4-FFF2-40B4-BE49-F238E27FC236}">
                <a16:creationId xmlns:a16="http://schemas.microsoft.com/office/drawing/2014/main" id="{45AC63B0-1422-EB14-D982-F0B32D618C7D}"/>
              </a:ext>
            </a:extLst>
          </p:cNvPr>
          <p:cNvSpPr/>
          <p:nvPr/>
        </p:nvSpPr>
        <p:spPr>
          <a:xfrm>
            <a:off x="33983540" y="673082"/>
            <a:ext cx="7284720" cy="273109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95" descr="Text&#10;&#10;Description automatically generated">
            <a:extLst>
              <a:ext uri="{FF2B5EF4-FFF2-40B4-BE49-F238E27FC236}">
                <a16:creationId xmlns:a16="http://schemas.microsoft.com/office/drawing/2014/main" id="{7CBBD6A2-1771-95BD-F8B0-8BCAE3A011C9}"/>
              </a:ext>
            </a:extLst>
          </p:cNvPr>
          <p:cNvPicPr>
            <a:picLocks noChangeAspect="1"/>
          </p:cNvPicPr>
          <p:nvPr/>
        </p:nvPicPr>
        <p:blipFill>
          <a:blip r:embed="rId22"/>
          <a:stretch>
            <a:fillRect/>
          </a:stretch>
        </p:blipFill>
        <p:spPr>
          <a:xfrm>
            <a:off x="34051207" y="547257"/>
            <a:ext cx="7217053" cy="2906996"/>
          </a:xfrm>
          <a:prstGeom prst="rect">
            <a:avLst/>
          </a:prstGeom>
        </p:spPr>
      </p:pic>
    </p:spTree>
    <p:extLst>
      <p:ext uri="{BB962C8B-B14F-4D97-AF65-F5344CB8AC3E}">
        <p14:creationId xmlns:p14="http://schemas.microsoft.com/office/powerpoint/2010/main" val="3607902543"/>
      </p:ext>
    </p:extLst>
  </p:cSld>
  <p:clrMapOvr>
    <a:masterClrMapping/>
  </p:clrMapOvr>
</p:sld>
</file>

<file path=ppt/theme/theme1.xml><?xml version="1.0" encoding="utf-8"?>
<a:theme xmlns:a="http://schemas.openxmlformats.org/drawingml/2006/main" name="PP_Template_Style2_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CA3ACFDE758044BE560E5EB5D8170C" ma:contentTypeVersion="12" ma:contentTypeDescription="Create a new document." ma:contentTypeScope="" ma:versionID="70955f48e18b38c03c0d319d966dca67">
  <xsd:schema xmlns:xsd="http://www.w3.org/2001/XMLSchema" xmlns:xs="http://www.w3.org/2001/XMLSchema" xmlns:p="http://schemas.microsoft.com/office/2006/metadata/properties" xmlns:ns2="82a58a97-cabf-4837-8f96-c91b0b817cc7" xmlns:ns3="e5885384-5b72-4896-8161-d3d89fe18823" targetNamespace="http://schemas.microsoft.com/office/2006/metadata/properties" ma:root="true" ma:fieldsID="ca21da3f6d5ddd7536726f649e78890c" ns2:_="" ns3:_="">
    <xsd:import namespace="82a58a97-cabf-4837-8f96-c91b0b817cc7"/>
    <xsd:import namespace="e5885384-5b72-4896-8161-d3d89fe188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a58a97-cabf-4837-8f96-c91b0b817c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0eb1200-ba6e-4cde-9974-9e593fd12a02"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885384-5b72-4896-8161-d3d89fe188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6849B-9798-4486-91A6-551E8223A6B5}">
  <ds:schemaRefs>
    <ds:schemaRef ds:uri="82a58a97-cabf-4837-8f96-c91b0b817cc7"/>
    <ds:schemaRef ds:uri="e5885384-5b72-4896-8161-d3d89fe188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78D9F8-3573-4A86-9F28-9696EAAE88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Style2_Header</Template>
  <TotalTime>3</TotalTime>
  <Words>885</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Arial Narrow</vt:lpstr>
      <vt:lpstr>Calibri</vt:lpstr>
      <vt:lpstr>Cambria Math</vt:lpstr>
      <vt:lpstr>PP_Template_Style2_Header</vt:lpstr>
      <vt:lpstr>PowerPoint Presentation</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vop</dc:creator>
  <cp:lastModifiedBy>Smith, Corinne</cp:lastModifiedBy>
  <cp:revision>3</cp:revision>
  <dcterms:created xsi:type="dcterms:W3CDTF">2016-11-15T10:11:06Z</dcterms:created>
  <dcterms:modified xsi:type="dcterms:W3CDTF">2023-04-20T15:29:28Z</dcterms:modified>
</cp:coreProperties>
</file>